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74" r:id="rId5"/>
    <p:sldId id="273" r:id="rId6"/>
    <p:sldId id="278" r:id="rId7"/>
    <p:sldId id="281" r:id="rId8"/>
    <p:sldId id="283" r:id="rId9"/>
    <p:sldId id="277" r:id="rId10"/>
    <p:sldId id="284" r:id="rId11"/>
    <p:sldId id="286" r:id="rId12"/>
    <p:sldId id="288" r:id="rId13"/>
    <p:sldId id="290"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8" d="100"/>
          <a:sy n="68" d="100"/>
        </p:scale>
        <p:origin x="54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9E89-E7B2-43B6-8AFC-757F25AFC6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8201CC-8640-476C-9D5C-500C6578BF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D0AEB1-6AA0-4F41-BCF8-5E8D6E2F1671}"/>
              </a:ext>
            </a:extLst>
          </p:cNvPr>
          <p:cNvSpPr>
            <a:spLocks noGrp="1"/>
          </p:cNvSpPr>
          <p:nvPr>
            <p:ph type="dt" sz="half" idx="10"/>
          </p:nvPr>
        </p:nvSpPr>
        <p:spPr/>
        <p:txBody>
          <a:bodyPr/>
          <a:lstStyle/>
          <a:p>
            <a:fld id="{1327212D-A2D5-4BF1-AAB0-6A7EE5BA407C}" type="datetimeFigureOut">
              <a:rPr lang="en-US" smtClean="0"/>
              <a:t>3/3/2019</a:t>
            </a:fld>
            <a:endParaRPr lang="en-US"/>
          </a:p>
        </p:txBody>
      </p:sp>
      <p:sp>
        <p:nvSpPr>
          <p:cNvPr id="5" name="Footer Placeholder 4">
            <a:extLst>
              <a:ext uri="{FF2B5EF4-FFF2-40B4-BE49-F238E27FC236}">
                <a16:creationId xmlns:a16="http://schemas.microsoft.com/office/drawing/2014/main" id="{E311677D-4851-4982-8153-B0953B916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077736-7521-410C-8FFF-99930500B0F8}"/>
              </a:ext>
            </a:extLst>
          </p:cNvPr>
          <p:cNvSpPr>
            <a:spLocks noGrp="1"/>
          </p:cNvSpPr>
          <p:nvPr>
            <p:ph type="sldNum" sz="quarter" idx="12"/>
          </p:nvPr>
        </p:nvSpPr>
        <p:spPr/>
        <p:txBody>
          <a:bodyPr/>
          <a:lstStyle/>
          <a:p>
            <a:fld id="{74219280-FD27-4AE6-92CD-CD2A79FC9793}" type="slidenum">
              <a:rPr lang="en-US" smtClean="0"/>
              <a:t>‹#›</a:t>
            </a:fld>
            <a:endParaRPr lang="en-US"/>
          </a:p>
        </p:txBody>
      </p:sp>
    </p:spTree>
    <p:extLst>
      <p:ext uri="{BB962C8B-B14F-4D97-AF65-F5344CB8AC3E}">
        <p14:creationId xmlns:p14="http://schemas.microsoft.com/office/powerpoint/2010/main" val="13925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EF68-6B16-4D84-8C3E-DAEFCCE0FE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CCF8E9-7BED-4B70-9E8F-D7ECA2F2F1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851A1-CE3C-47D9-B8AD-25E9DAFE0429}"/>
              </a:ext>
            </a:extLst>
          </p:cNvPr>
          <p:cNvSpPr>
            <a:spLocks noGrp="1"/>
          </p:cNvSpPr>
          <p:nvPr>
            <p:ph type="dt" sz="half" idx="10"/>
          </p:nvPr>
        </p:nvSpPr>
        <p:spPr/>
        <p:txBody>
          <a:bodyPr/>
          <a:lstStyle/>
          <a:p>
            <a:fld id="{1327212D-A2D5-4BF1-AAB0-6A7EE5BA407C}" type="datetimeFigureOut">
              <a:rPr lang="en-US" smtClean="0"/>
              <a:t>3/3/2019</a:t>
            </a:fld>
            <a:endParaRPr lang="en-US"/>
          </a:p>
        </p:txBody>
      </p:sp>
      <p:sp>
        <p:nvSpPr>
          <p:cNvPr id="5" name="Footer Placeholder 4">
            <a:extLst>
              <a:ext uri="{FF2B5EF4-FFF2-40B4-BE49-F238E27FC236}">
                <a16:creationId xmlns:a16="http://schemas.microsoft.com/office/drawing/2014/main" id="{ADCD7ACA-8BFE-40AD-8126-F1D7EBD70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60651-F3A5-4860-B13A-B134D81FE01B}"/>
              </a:ext>
            </a:extLst>
          </p:cNvPr>
          <p:cNvSpPr>
            <a:spLocks noGrp="1"/>
          </p:cNvSpPr>
          <p:nvPr>
            <p:ph type="sldNum" sz="quarter" idx="12"/>
          </p:nvPr>
        </p:nvSpPr>
        <p:spPr/>
        <p:txBody>
          <a:bodyPr/>
          <a:lstStyle/>
          <a:p>
            <a:fld id="{74219280-FD27-4AE6-92CD-CD2A79FC9793}" type="slidenum">
              <a:rPr lang="en-US" smtClean="0"/>
              <a:t>‹#›</a:t>
            </a:fld>
            <a:endParaRPr lang="en-US"/>
          </a:p>
        </p:txBody>
      </p:sp>
    </p:spTree>
    <p:extLst>
      <p:ext uri="{BB962C8B-B14F-4D97-AF65-F5344CB8AC3E}">
        <p14:creationId xmlns:p14="http://schemas.microsoft.com/office/powerpoint/2010/main" val="2845846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EBF760-C835-4FEB-A31D-59EF2169DF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BE58F8-7C21-4BE3-98BE-7137A3C6E0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CCE093-8394-4F69-BE55-2783C70A76BE}"/>
              </a:ext>
            </a:extLst>
          </p:cNvPr>
          <p:cNvSpPr>
            <a:spLocks noGrp="1"/>
          </p:cNvSpPr>
          <p:nvPr>
            <p:ph type="dt" sz="half" idx="10"/>
          </p:nvPr>
        </p:nvSpPr>
        <p:spPr/>
        <p:txBody>
          <a:bodyPr/>
          <a:lstStyle/>
          <a:p>
            <a:fld id="{1327212D-A2D5-4BF1-AAB0-6A7EE5BA407C}" type="datetimeFigureOut">
              <a:rPr lang="en-US" smtClean="0"/>
              <a:t>3/3/2019</a:t>
            </a:fld>
            <a:endParaRPr lang="en-US"/>
          </a:p>
        </p:txBody>
      </p:sp>
      <p:sp>
        <p:nvSpPr>
          <p:cNvPr id="5" name="Footer Placeholder 4">
            <a:extLst>
              <a:ext uri="{FF2B5EF4-FFF2-40B4-BE49-F238E27FC236}">
                <a16:creationId xmlns:a16="http://schemas.microsoft.com/office/drawing/2014/main" id="{2C46DC9D-E006-4643-9C96-1CC098ED7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414ECD-B16F-4F29-82E8-26F5527D511B}"/>
              </a:ext>
            </a:extLst>
          </p:cNvPr>
          <p:cNvSpPr>
            <a:spLocks noGrp="1"/>
          </p:cNvSpPr>
          <p:nvPr>
            <p:ph type="sldNum" sz="quarter" idx="12"/>
          </p:nvPr>
        </p:nvSpPr>
        <p:spPr/>
        <p:txBody>
          <a:bodyPr/>
          <a:lstStyle/>
          <a:p>
            <a:fld id="{74219280-FD27-4AE6-92CD-CD2A79FC9793}" type="slidenum">
              <a:rPr lang="en-US" smtClean="0"/>
              <a:t>‹#›</a:t>
            </a:fld>
            <a:endParaRPr lang="en-US"/>
          </a:p>
        </p:txBody>
      </p:sp>
    </p:spTree>
    <p:extLst>
      <p:ext uri="{BB962C8B-B14F-4D97-AF65-F5344CB8AC3E}">
        <p14:creationId xmlns:p14="http://schemas.microsoft.com/office/powerpoint/2010/main" val="2680219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9047-6261-4882-A767-57790FF3F3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52F828-89F5-4894-9FDE-84235B1F9B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7D51C-86FD-48DE-8BF1-41FF1C969C99}"/>
              </a:ext>
            </a:extLst>
          </p:cNvPr>
          <p:cNvSpPr>
            <a:spLocks noGrp="1"/>
          </p:cNvSpPr>
          <p:nvPr>
            <p:ph type="dt" sz="half" idx="10"/>
          </p:nvPr>
        </p:nvSpPr>
        <p:spPr/>
        <p:txBody>
          <a:bodyPr/>
          <a:lstStyle/>
          <a:p>
            <a:fld id="{1327212D-A2D5-4BF1-AAB0-6A7EE5BA407C}" type="datetimeFigureOut">
              <a:rPr lang="en-US" smtClean="0"/>
              <a:t>3/3/2019</a:t>
            </a:fld>
            <a:endParaRPr lang="en-US"/>
          </a:p>
        </p:txBody>
      </p:sp>
      <p:sp>
        <p:nvSpPr>
          <p:cNvPr id="5" name="Footer Placeholder 4">
            <a:extLst>
              <a:ext uri="{FF2B5EF4-FFF2-40B4-BE49-F238E27FC236}">
                <a16:creationId xmlns:a16="http://schemas.microsoft.com/office/drawing/2014/main" id="{22F13C85-D162-44F3-88BD-C54BE88C10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B9C687-B246-4E6E-A507-202D18D59143}"/>
              </a:ext>
            </a:extLst>
          </p:cNvPr>
          <p:cNvSpPr>
            <a:spLocks noGrp="1"/>
          </p:cNvSpPr>
          <p:nvPr>
            <p:ph type="sldNum" sz="quarter" idx="12"/>
          </p:nvPr>
        </p:nvSpPr>
        <p:spPr/>
        <p:txBody>
          <a:bodyPr/>
          <a:lstStyle/>
          <a:p>
            <a:fld id="{74219280-FD27-4AE6-92CD-CD2A79FC9793}" type="slidenum">
              <a:rPr lang="en-US" smtClean="0"/>
              <a:t>‹#›</a:t>
            </a:fld>
            <a:endParaRPr lang="en-US"/>
          </a:p>
        </p:txBody>
      </p:sp>
    </p:spTree>
    <p:extLst>
      <p:ext uri="{BB962C8B-B14F-4D97-AF65-F5344CB8AC3E}">
        <p14:creationId xmlns:p14="http://schemas.microsoft.com/office/powerpoint/2010/main" val="256191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5A86-608B-4709-A250-CE7F5C3D09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8E2561-9205-4082-BFEB-B40CB2EF77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4299F9-C3EC-44B8-B168-EADE4894AFFB}"/>
              </a:ext>
            </a:extLst>
          </p:cNvPr>
          <p:cNvSpPr>
            <a:spLocks noGrp="1"/>
          </p:cNvSpPr>
          <p:nvPr>
            <p:ph type="dt" sz="half" idx="10"/>
          </p:nvPr>
        </p:nvSpPr>
        <p:spPr/>
        <p:txBody>
          <a:bodyPr/>
          <a:lstStyle/>
          <a:p>
            <a:fld id="{1327212D-A2D5-4BF1-AAB0-6A7EE5BA407C}" type="datetimeFigureOut">
              <a:rPr lang="en-US" smtClean="0"/>
              <a:t>3/3/2019</a:t>
            </a:fld>
            <a:endParaRPr lang="en-US"/>
          </a:p>
        </p:txBody>
      </p:sp>
      <p:sp>
        <p:nvSpPr>
          <p:cNvPr id="5" name="Footer Placeholder 4">
            <a:extLst>
              <a:ext uri="{FF2B5EF4-FFF2-40B4-BE49-F238E27FC236}">
                <a16:creationId xmlns:a16="http://schemas.microsoft.com/office/drawing/2014/main" id="{0E5F4897-0437-4C5A-A2C6-B375AF9CB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9CF9B-235C-4E73-ACAB-96860AC297FC}"/>
              </a:ext>
            </a:extLst>
          </p:cNvPr>
          <p:cNvSpPr>
            <a:spLocks noGrp="1"/>
          </p:cNvSpPr>
          <p:nvPr>
            <p:ph type="sldNum" sz="quarter" idx="12"/>
          </p:nvPr>
        </p:nvSpPr>
        <p:spPr/>
        <p:txBody>
          <a:bodyPr/>
          <a:lstStyle/>
          <a:p>
            <a:fld id="{74219280-FD27-4AE6-92CD-CD2A79FC9793}" type="slidenum">
              <a:rPr lang="en-US" smtClean="0"/>
              <a:t>‹#›</a:t>
            </a:fld>
            <a:endParaRPr lang="en-US"/>
          </a:p>
        </p:txBody>
      </p:sp>
    </p:spTree>
    <p:extLst>
      <p:ext uri="{BB962C8B-B14F-4D97-AF65-F5344CB8AC3E}">
        <p14:creationId xmlns:p14="http://schemas.microsoft.com/office/powerpoint/2010/main" val="3520819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F5E5-A674-4D03-B400-D50763C36B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0D784F-EB57-43D3-9E98-73CBF29D591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C4E5F8-0F72-442F-B08A-344B5FE9D9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ABD910-4976-49CC-B39F-A48B8ABE300B}"/>
              </a:ext>
            </a:extLst>
          </p:cNvPr>
          <p:cNvSpPr>
            <a:spLocks noGrp="1"/>
          </p:cNvSpPr>
          <p:nvPr>
            <p:ph type="dt" sz="half" idx="10"/>
          </p:nvPr>
        </p:nvSpPr>
        <p:spPr/>
        <p:txBody>
          <a:bodyPr/>
          <a:lstStyle/>
          <a:p>
            <a:fld id="{1327212D-A2D5-4BF1-AAB0-6A7EE5BA407C}" type="datetimeFigureOut">
              <a:rPr lang="en-US" smtClean="0"/>
              <a:t>3/3/2019</a:t>
            </a:fld>
            <a:endParaRPr lang="en-US"/>
          </a:p>
        </p:txBody>
      </p:sp>
      <p:sp>
        <p:nvSpPr>
          <p:cNvPr id="6" name="Footer Placeholder 5">
            <a:extLst>
              <a:ext uri="{FF2B5EF4-FFF2-40B4-BE49-F238E27FC236}">
                <a16:creationId xmlns:a16="http://schemas.microsoft.com/office/drawing/2014/main" id="{8ED5956D-7BF7-4251-A0A5-D4DD23AA67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4B988-FF4E-42A4-9AC2-82DF3017A4B8}"/>
              </a:ext>
            </a:extLst>
          </p:cNvPr>
          <p:cNvSpPr>
            <a:spLocks noGrp="1"/>
          </p:cNvSpPr>
          <p:nvPr>
            <p:ph type="sldNum" sz="quarter" idx="12"/>
          </p:nvPr>
        </p:nvSpPr>
        <p:spPr/>
        <p:txBody>
          <a:bodyPr/>
          <a:lstStyle/>
          <a:p>
            <a:fld id="{74219280-FD27-4AE6-92CD-CD2A79FC9793}" type="slidenum">
              <a:rPr lang="en-US" smtClean="0"/>
              <a:t>‹#›</a:t>
            </a:fld>
            <a:endParaRPr lang="en-US"/>
          </a:p>
        </p:txBody>
      </p:sp>
    </p:spTree>
    <p:extLst>
      <p:ext uri="{BB962C8B-B14F-4D97-AF65-F5344CB8AC3E}">
        <p14:creationId xmlns:p14="http://schemas.microsoft.com/office/powerpoint/2010/main" val="242721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4E9B1-9A1C-4127-83AF-82083772C1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C39CB0-9ADB-44B4-BBE5-76A36B5DCD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891FA2-23FC-4A95-A3DC-A642967578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6AE2D8-6E3E-4731-9AAB-A7B4284420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B6EA71-6DA2-4247-923C-6A4EEE4925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D80E0C-26FA-44F6-B7C9-CBA412A4E12E}"/>
              </a:ext>
            </a:extLst>
          </p:cNvPr>
          <p:cNvSpPr>
            <a:spLocks noGrp="1"/>
          </p:cNvSpPr>
          <p:nvPr>
            <p:ph type="dt" sz="half" idx="10"/>
          </p:nvPr>
        </p:nvSpPr>
        <p:spPr/>
        <p:txBody>
          <a:bodyPr/>
          <a:lstStyle/>
          <a:p>
            <a:fld id="{1327212D-A2D5-4BF1-AAB0-6A7EE5BA407C}" type="datetimeFigureOut">
              <a:rPr lang="en-US" smtClean="0"/>
              <a:t>3/3/2019</a:t>
            </a:fld>
            <a:endParaRPr lang="en-US"/>
          </a:p>
        </p:txBody>
      </p:sp>
      <p:sp>
        <p:nvSpPr>
          <p:cNvPr id="8" name="Footer Placeholder 7">
            <a:extLst>
              <a:ext uri="{FF2B5EF4-FFF2-40B4-BE49-F238E27FC236}">
                <a16:creationId xmlns:a16="http://schemas.microsoft.com/office/drawing/2014/main" id="{0122B370-6231-4CA7-B514-FA0469D176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7D8282-B801-4958-807E-8C15A7D48F0D}"/>
              </a:ext>
            </a:extLst>
          </p:cNvPr>
          <p:cNvSpPr>
            <a:spLocks noGrp="1"/>
          </p:cNvSpPr>
          <p:nvPr>
            <p:ph type="sldNum" sz="quarter" idx="12"/>
          </p:nvPr>
        </p:nvSpPr>
        <p:spPr/>
        <p:txBody>
          <a:bodyPr/>
          <a:lstStyle/>
          <a:p>
            <a:fld id="{74219280-FD27-4AE6-92CD-CD2A79FC9793}" type="slidenum">
              <a:rPr lang="en-US" smtClean="0"/>
              <a:t>‹#›</a:t>
            </a:fld>
            <a:endParaRPr lang="en-US"/>
          </a:p>
        </p:txBody>
      </p:sp>
    </p:spTree>
    <p:extLst>
      <p:ext uri="{BB962C8B-B14F-4D97-AF65-F5344CB8AC3E}">
        <p14:creationId xmlns:p14="http://schemas.microsoft.com/office/powerpoint/2010/main" val="1301440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AB5E-4443-4471-8153-C6C0C76E67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2FEE1D-1D9C-4121-A72B-60A3742D372F}"/>
              </a:ext>
            </a:extLst>
          </p:cNvPr>
          <p:cNvSpPr>
            <a:spLocks noGrp="1"/>
          </p:cNvSpPr>
          <p:nvPr>
            <p:ph type="dt" sz="half" idx="10"/>
          </p:nvPr>
        </p:nvSpPr>
        <p:spPr/>
        <p:txBody>
          <a:bodyPr/>
          <a:lstStyle/>
          <a:p>
            <a:fld id="{1327212D-A2D5-4BF1-AAB0-6A7EE5BA407C}" type="datetimeFigureOut">
              <a:rPr lang="en-US" smtClean="0"/>
              <a:t>3/3/2019</a:t>
            </a:fld>
            <a:endParaRPr lang="en-US"/>
          </a:p>
        </p:txBody>
      </p:sp>
      <p:sp>
        <p:nvSpPr>
          <p:cNvPr id="4" name="Footer Placeholder 3">
            <a:extLst>
              <a:ext uri="{FF2B5EF4-FFF2-40B4-BE49-F238E27FC236}">
                <a16:creationId xmlns:a16="http://schemas.microsoft.com/office/drawing/2014/main" id="{955D57C3-1741-4158-BF07-4493F16B1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93C8C2-4458-4F6E-B679-780B85E6862E}"/>
              </a:ext>
            </a:extLst>
          </p:cNvPr>
          <p:cNvSpPr>
            <a:spLocks noGrp="1"/>
          </p:cNvSpPr>
          <p:nvPr>
            <p:ph type="sldNum" sz="quarter" idx="12"/>
          </p:nvPr>
        </p:nvSpPr>
        <p:spPr/>
        <p:txBody>
          <a:bodyPr/>
          <a:lstStyle/>
          <a:p>
            <a:fld id="{74219280-FD27-4AE6-92CD-CD2A79FC9793}" type="slidenum">
              <a:rPr lang="en-US" smtClean="0"/>
              <a:t>‹#›</a:t>
            </a:fld>
            <a:endParaRPr lang="en-US"/>
          </a:p>
        </p:txBody>
      </p:sp>
    </p:spTree>
    <p:extLst>
      <p:ext uri="{BB962C8B-B14F-4D97-AF65-F5344CB8AC3E}">
        <p14:creationId xmlns:p14="http://schemas.microsoft.com/office/powerpoint/2010/main" val="1009685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FC25E3-B879-4523-A77F-152A3CD19BEC}"/>
              </a:ext>
            </a:extLst>
          </p:cNvPr>
          <p:cNvSpPr>
            <a:spLocks noGrp="1"/>
          </p:cNvSpPr>
          <p:nvPr>
            <p:ph type="dt" sz="half" idx="10"/>
          </p:nvPr>
        </p:nvSpPr>
        <p:spPr/>
        <p:txBody>
          <a:bodyPr/>
          <a:lstStyle/>
          <a:p>
            <a:fld id="{1327212D-A2D5-4BF1-AAB0-6A7EE5BA407C}" type="datetimeFigureOut">
              <a:rPr lang="en-US" smtClean="0"/>
              <a:t>3/3/2019</a:t>
            </a:fld>
            <a:endParaRPr lang="en-US"/>
          </a:p>
        </p:txBody>
      </p:sp>
      <p:sp>
        <p:nvSpPr>
          <p:cNvPr id="3" name="Footer Placeholder 2">
            <a:extLst>
              <a:ext uri="{FF2B5EF4-FFF2-40B4-BE49-F238E27FC236}">
                <a16:creationId xmlns:a16="http://schemas.microsoft.com/office/drawing/2014/main" id="{07FD2D11-5B9D-41D7-972A-BE2DB8694F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A8FD8C-D420-4625-A60A-44267C00AA92}"/>
              </a:ext>
            </a:extLst>
          </p:cNvPr>
          <p:cNvSpPr>
            <a:spLocks noGrp="1"/>
          </p:cNvSpPr>
          <p:nvPr>
            <p:ph type="sldNum" sz="quarter" idx="12"/>
          </p:nvPr>
        </p:nvSpPr>
        <p:spPr/>
        <p:txBody>
          <a:bodyPr/>
          <a:lstStyle/>
          <a:p>
            <a:fld id="{74219280-FD27-4AE6-92CD-CD2A79FC9793}" type="slidenum">
              <a:rPr lang="en-US" smtClean="0"/>
              <a:t>‹#›</a:t>
            </a:fld>
            <a:endParaRPr lang="en-US"/>
          </a:p>
        </p:txBody>
      </p:sp>
    </p:spTree>
    <p:extLst>
      <p:ext uri="{BB962C8B-B14F-4D97-AF65-F5344CB8AC3E}">
        <p14:creationId xmlns:p14="http://schemas.microsoft.com/office/powerpoint/2010/main" val="73729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9F003-7090-4D14-9E30-718625A649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649E41-DA99-4AB9-AE8F-AD28347240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AB54DE-8B41-464D-8B4F-8C7279F43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C069A5-FA4E-407B-9EEA-0EE3B29B935A}"/>
              </a:ext>
            </a:extLst>
          </p:cNvPr>
          <p:cNvSpPr>
            <a:spLocks noGrp="1"/>
          </p:cNvSpPr>
          <p:nvPr>
            <p:ph type="dt" sz="half" idx="10"/>
          </p:nvPr>
        </p:nvSpPr>
        <p:spPr/>
        <p:txBody>
          <a:bodyPr/>
          <a:lstStyle/>
          <a:p>
            <a:fld id="{1327212D-A2D5-4BF1-AAB0-6A7EE5BA407C}" type="datetimeFigureOut">
              <a:rPr lang="en-US" smtClean="0"/>
              <a:t>3/3/2019</a:t>
            </a:fld>
            <a:endParaRPr lang="en-US"/>
          </a:p>
        </p:txBody>
      </p:sp>
      <p:sp>
        <p:nvSpPr>
          <p:cNvPr id="6" name="Footer Placeholder 5">
            <a:extLst>
              <a:ext uri="{FF2B5EF4-FFF2-40B4-BE49-F238E27FC236}">
                <a16:creationId xmlns:a16="http://schemas.microsoft.com/office/drawing/2014/main" id="{F710B49C-817B-4FF7-9512-4440F589FB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4D1C36-26C0-44FE-8B4B-AB638DF742F8}"/>
              </a:ext>
            </a:extLst>
          </p:cNvPr>
          <p:cNvSpPr>
            <a:spLocks noGrp="1"/>
          </p:cNvSpPr>
          <p:nvPr>
            <p:ph type="sldNum" sz="quarter" idx="12"/>
          </p:nvPr>
        </p:nvSpPr>
        <p:spPr/>
        <p:txBody>
          <a:bodyPr/>
          <a:lstStyle/>
          <a:p>
            <a:fld id="{74219280-FD27-4AE6-92CD-CD2A79FC9793}" type="slidenum">
              <a:rPr lang="en-US" smtClean="0"/>
              <a:t>‹#›</a:t>
            </a:fld>
            <a:endParaRPr lang="en-US"/>
          </a:p>
        </p:txBody>
      </p:sp>
    </p:spTree>
    <p:extLst>
      <p:ext uri="{BB962C8B-B14F-4D97-AF65-F5344CB8AC3E}">
        <p14:creationId xmlns:p14="http://schemas.microsoft.com/office/powerpoint/2010/main" val="297627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A4BDB-A93F-49AC-97C5-D062663CF9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F6F7A-8E18-4B2A-BC77-6F1E946CD7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F91B62-EE8E-40FB-A6EB-6E71711EE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2AC70A-3A19-4129-BBCB-243D602A1FCB}"/>
              </a:ext>
            </a:extLst>
          </p:cNvPr>
          <p:cNvSpPr>
            <a:spLocks noGrp="1"/>
          </p:cNvSpPr>
          <p:nvPr>
            <p:ph type="dt" sz="half" idx="10"/>
          </p:nvPr>
        </p:nvSpPr>
        <p:spPr/>
        <p:txBody>
          <a:bodyPr/>
          <a:lstStyle/>
          <a:p>
            <a:fld id="{1327212D-A2D5-4BF1-AAB0-6A7EE5BA407C}" type="datetimeFigureOut">
              <a:rPr lang="en-US" smtClean="0"/>
              <a:t>3/3/2019</a:t>
            </a:fld>
            <a:endParaRPr lang="en-US"/>
          </a:p>
        </p:txBody>
      </p:sp>
      <p:sp>
        <p:nvSpPr>
          <p:cNvPr id="6" name="Footer Placeholder 5">
            <a:extLst>
              <a:ext uri="{FF2B5EF4-FFF2-40B4-BE49-F238E27FC236}">
                <a16:creationId xmlns:a16="http://schemas.microsoft.com/office/drawing/2014/main" id="{8EFC9CC6-DCC5-4BE6-8925-9EF004623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28D82-624E-4D33-9403-6873CF7B6CDF}"/>
              </a:ext>
            </a:extLst>
          </p:cNvPr>
          <p:cNvSpPr>
            <a:spLocks noGrp="1"/>
          </p:cNvSpPr>
          <p:nvPr>
            <p:ph type="sldNum" sz="quarter" idx="12"/>
          </p:nvPr>
        </p:nvSpPr>
        <p:spPr/>
        <p:txBody>
          <a:bodyPr/>
          <a:lstStyle/>
          <a:p>
            <a:fld id="{74219280-FD27-4AE6-92CD-CD2A79FC9793}" type="slidenum">
              <a:rPr lang="en-US" smtClean="0"/>
              <a:t>‹#›</a:t>
            </a:fld>
            <a:endParaRPr lang="en-US"/>
          </a:p>
        </p:txBody>
      </p:sp>
    </p:spTree>
    <p:extLst>
      <p:ext uri="{BB962C8B-B14F-4D97-AF65-F5344CB8AC3E}">
        <p14:creationId xmlns:p14="http://schemas.microsoft.com/office/powerpoint/2010/main" val="1015782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981238-9A60-4893-9D4B-538806DA8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02EBE2-2E33-48CA-8961-536951A94C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4DCC40-C7F1-4C2C-A893-38F3755ED3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7212D-A2D5-4BF1-AAB0-6A7EE5BA407C}" type="datetimeFigureOut">
              <a:rPr lang="en-US" smtClean="0"/>
              <a:t>3/3/2019</a:t>
            </a:fld>
            <a:endParaRPr lang="en-US"/>
          </a:p>
        </p:txBody>
      </p:sp>
      <p:sp>
        <p:nvSpPr>
          <p:cNvPr id="5" name="Footer Placeholder 4">
            <a:extLst>
              <a:ext uri="{FF2B5EF4-FFF2-40B4-BE49-F238E27FC236}">
                <a16:creationId xmlns:a16="http://schemas.microsoft.com/office/drawing/2014/main" id="{7FBCF1F5-EB3B-4052-A15E-2910851763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F51E38-4D7A-4333-A017-1BDFD1D19B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19280-FD27-4AE6-92CD-CD2A79FC9793}" type="slidenum">
              <a:rPr lang="en-US" smtClean="0"/>
              <a:t>‹#›</a:t>
            </a:fld>
            <a:endParaRPr lang="en-US"/>
          </a:p>
        </p:txBody>
      </p:sp>
    </p:spTree>
    <p:extLst>
      <p:ext uri="{BB962C8B-B14F-4D97-AF65-F5344CB8AC3E}">
        <p14:creationId xmlns:p14="http://schemas.microsoft.com/office/powerpoint/2010/main" val="1766679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7B6D8-D4BB-4405-A910-0155A5098002}"/>
              </a:ext>
            </a:extLst>
          </p:cNvPr>
          <p:cNvSpPr>
            <a:spLocks noGrp="1"/>
          </p:cNvSpPr>
          <p:nvPr>
            <p:ph type="ctrTitle"/>
          </p:nvPr>
        </p:nvSpPr>
        <p:spPr>
          <a:xfrm>
            <a:off x="0" y="1122363"/>
            <a:ext cx="12191999" cy="1781093"/>
          </a:xfrm>
        </p:spPr>
        <p:txBody>
          <a:bodyPr>
            <a:normAutofit fontScale="90000"/>
          </a:bodyPr>
          <a:lstStyle/>
          <a:p>
            <a:r>
              <a:rPr lang="en-US" sz="8900" b="1" dirty="0">
                <a:solidFill>
                  <a:srgbClr val="FF0000"/>
                </a:solidFill>
              </a:rPr>
              <a:t>The Nicene Creed</a:t>
            </a:r>
            <a:br>
              <a:rPr lang="en-US" dirty="0"/>
            </a:br>
            <a:endParaRPr lang="en-US" dirty="0"/>
          </a:p>
        </p:txBody>
      </p:sp>
      <p:sp>
        <p:nvSpPr>
          <p:cNvPr id="3" name="Subtitle 2">
            <a:extLst>
              <a:ext uri="{FF2B5EF4-FFF2-40B4-BE49-F238E27FC236}">
                <a16:creationId xmlns:a16="http://schemas.microsoft.com/office/drawing/2014/main" id="{B76FF2E7-C58B-45FB-A66A-DE5D6CF76C41}"/>
              </a:ext>
            </a:extLst>
          </p:cNvPr>
          <p:cNvSpPr>
            <a:spLocks noGrp="1"/>
          </p:cNvSpPr>
          <p:nvPr>
            <p:ph type="subTitle" idx="1"/>
          </p:nvPr>
        </p:nvSpPr>
        <p:spPr>
          <a:xfrm>
            <a:off x="1523999" y="2135171"/>
            <a:ext cx="9144000" cy="1536569"/>
          </a:xfrm>
        </p:spPr>
        <p:txBody>
          <a:bodyPr>
            <a:normAutofit/>
          </a:bodyPr>
          <a:lstStyle/>
          <a:p>
            <a:r>
              <a:rPr lang="en-US" b="1" dirty="0">
                <a:solidFill>
                  <a:schemeClr val="accent6">
                    <a:lumMod val="75000"/>
                  </a:schemeClr>
                </a:solidFill>
              </a:rPr>
              <a:t>Session 1:</a:t>
            </a:r>
          </a:p>
          <a:p>
            <a:r>
              <a:rPr lang="en-US" b="1" dirty="0">
                <a:solidFill>
                  <a:schemeClr val="accent6">
                    <a:lumMod val="75000"/>
                  </a:schemeClr>
                </a:solidFill>
              </a:rPr>
              <a:t>Creeds Before Nicaea &amp; The First Nicene Creed</a:t>
            </a:r>
          </a:p>
        </p:txBody>
      </p:sp>
      <p:sp>
        <p:nvSpPr>
          <p:cNvPr id="4" name="TextBox 3">
            <a:extLst>
              <a:ext uri="{FF2B5EF4-FFF2-40B4-BE49-F238E27FC236}">
                <a16:creationId xmlns:a16="http://schemas.microsoft.com/office/drawing/2014/main" id="{F32F5D7D-F527-4ED9-BC06-F892D932E581}"/>
              </a:ext>
            </a:extLst>
          </p:cNvPr>
          <p:cNvSpPr txBox="1"/>
          <p:nvPr/>
        </p:nvSpPr>
        <p:spPr>
          <a:xfrm>
            <a:off x="8305014" y="5015060"/>
            <a:ext cx="3563332" cy="1200329"/>
          </a:xfrm>
          <a:prstGeom prst="rect">
            <a:avLst/>
          </a:prstGeom>
          <a:noFill/>
        </p:spPr>
        <p:txBody>
          <a:bodyPr wrap="square" rtlCol="0">
            <a:spAutoFit/>
          </a:bodyPr>
          <a:lstStyle/>
          <a:p>
            <a:r>
              <a:rPr lang="en-US" dirty="0"/>
              <a:t>Rev. Dr. Ed </a:t>
            </a:r>
            <a:r>
              <a:rPr lang="en-US" dirty="0" err="1"/>
              <a:t>Roslof</a:t>
            </a:r>
            <a:endParaRPr lang="en-US" dirty="0"/>
          </a:p>
          <a:p>
            <a:r>
              <a:rPr lang="en-US" dirty="0"/>
              <a:t>St. Alban’s Episcopal Church</a:t>
            </a:r>
          </a:p>
          <a:p>
            <a:r>
              <a:rPr lang="en-US" dirty="0"/>
              <a:t>Washington, DC</a:t>
            </a:r>
          </a:p>
          <a:p>
            <a:r>
              <a:rPr lang="en-US" dirty="0"/>
              <a:t>March 3, 2019</a:t>
            </a:r>
          </a:p>
        </p:txBody>
      </p:sp>
    </p:spTree>
    <p:extLst>
      <p:ext uri="{BB962C8B-B14F-4D97-AF65-F5344CB8AC3E}">
        <p14:creationId xmlns:p14="http://schemas.microsoft.com/office/powerpoint/2010/main" val="457087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FBA94E-821C-42E8-80F6-4B2E7819FB7F}"/>
              </a:ext>
            </a:extLst>
          </p:cNvPr>
          <p:cNvSpPr>
            <a:spLocks noGrp="1"/>
          </p:cNvSpPr>
          <p:nvPr>
            <p:ph type="title"/>
          </p:nvPr>
        </p:nvSpPr>
        <p:spPr>
          <a:xfrm>
            <a:off x="292231" y="365125"/>
            <a:ext cx="11061569" cy="1325563"/>
          </a:xfrm>
        </p:spPr>
        <p:txBody>
          <a:bodyPr/>
          <a:lstStyle/>
          <a:p>
            <a:r>
              <a:rPr lang="en-US" b="1" dirty="0">
                <a:solidFill>
                  <a:srgbClr val="0070C0"/>
                </a:solidFill>
              </a:rPr>
              <a:t>Step 1: Three New Testament Credal Affirmations</a:t>
            </a:r>
          </a:p>
        </p:txBody>
      </p:sp>
      <p:sp>
        <p:nvSpPr>
          <p:cNvPr id="6" name="Content Placeholder 5">
            <a:extLst>
              <a:ext uri="{FF2B5EF4-FFF2-40B4-BE49-F238E27FC236}">
                <a16:creationId xmlns:a16="http://schemas.microsoft.com/office/drawing/2014/main" id="{9374D6C3-E156-4F92-A82B-06D189C63F31}"/>
              </a:ext>
            </a:extLst>
          </p:cNvPr>
          <p:cNvSpPr>
            <a:spLocks noGrp="1"/>
          </p:cNvSpPr>
          <p:nvPr>
            <p:ph idx="1"/>
          </p:nvPr>
        </p:nvSpPr>
        <p:spPr/>
        <p:txBody>
          <a:bodyPr>
            <a:normAutofit/>
          </a:bodyPr>
          <a:lstStyle/>
          <a:p>
            <a:pPr marL="514350" indent="-514350">
              <a:buFont typeface="+mj-lt"/>
              <a:buAutoNum type="arabicPeriod"/>
            </a:pPr>
            <a:r>
              <a:rPr lang="en-US" dirty="0"/>
              <a:t>“Jesus is Lord”</a:t>
            </a:r>
          </a:p>
          <a:p>
            <a:pPr marL="514350" indent="-514350">
              <a:buFont typeface="+mj-lt"/>
              <a:buAutoNum type="arabicPeriod"/>
            </a:pPr>
            <a:endParaRPr lang="en-US" dirty="0"/>
          </a:p>
          <a:p>
            <a:pPr marL="514350" indent="-514350">
              <a:buFont typeface="+mj-lt"/>
              <a:buAutoNum type="arabicPeriod"/>
            </a:pPr>
            <a:r>
              <a:rPr lang="en-US" dirty="0"/>
              <a:t>“Jesus is the Son of God”</a:t>
            </a:r>
          </a:p>
          <a:p>
            <a:pPr marL="514350" indent="-514350">
              <a:buFont typeface="+mj-lt"/>
              <a:buAutoNum type="arabicPeriod"/>
            </a:pPr>
            <a:endParaRPr lang="en-US" dirty="0"/>
          </a:p>
          <a:p>
            <a:pPr marL="514350" indent="-514350">
              <a:buFont typeface="+mj-lt"/>
              <a:buAutoNum type="arabicPeriod"/>
            </a:pPr>
            <a:r>
              <a:rPr lang="en-US" dirty="0"/>
              <a:t>“God the Father, Christ the Son, the Holy Spirit”</a:t>
            </a:r>
          </a:p>
          <a:p>
            <a:pPr marL="514350" indent="-514350">
              <a:buFont typeface="+mj-lt"/>
              <a:buAutoNum type="arabicPeriod"/>
            </a:pPr>
            <a:endParaRPr lang="en-US" dirty="0"/>
          </a:p>
          <a:p>
            <a:pPr marL="0" lvl="0" indent="0" algn="just">
              <a:buNone/>
            </a:pPr>
            <a:r>
              <a:rPr lang="en-US" b="1" dirty="0">
                <a:solidFill>
                  <a:srgbClr val="0070C0"/>
                </a:solidFill>
              </a:rPr>
              <a:t>There is no evidence that Christians in the first century had a </a:t>
            </a:r>
            <a:r>
              <a:rPr lang="en-US" b="1" dirty="0">
                <a:solidFill>
                  <a:srgbClr val="C00000"/>
                </a:solidFill>
              </a:rPr>
              <a:t>declaratory creed.</a:t>
            </a:r>
            <a:endParaRPr lang="en-US" dirty="0"/>
          </a:p>
        </p:txBody>
      </p:sp>
    </p:spTree>
    <p:extLst>
      <p:ext uri="{BB962C8B-B14F-4D97-AF65-F5344CB8AC3E}">
        <p14:creationId xmlns:p14="http://schemas.microsoft.com/office/powerpoint/2010/main" val="751817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B76439-C490-4D74-A8F5-FB179854554A}"/>
              </a:ext>
            </a:extLst>
          </p:cNvPr>
          <p:cNvSpPr>
            <a:spLocks noGrp="1"/>
          </p:cNvSpPr>
          <p:nvPr>
            <p:ph type="title"/>
          </p:nvPr>
        </p:nvSpPr>
        <p:spPr>
          <a:xfrm>
            <a:off x="838200" y="365126"/>
            <a:ext cx="10515600" cy="954628"/>
          </a:xfrm>
        </p:spPr>
        <p:txBody>
          <a:bodyPr>
            <a:normAutofit fontScale="90000"/>
          </a:bodyPr>
          <a:lstStyle/>
          <a:p>
            <a:pPr marL="514350" lvl="0" indent="-514350">
              <a:spcBef>
                <a:spcPts val="1000"/>
              </a:spcBef>
            </a:pPr>
            <a:r>
              <a:rPr lang="en-US" sz="4000" b="1" dirty="0">
                <a:solidFill>
                  <a:srgbClr val="ED7D31">
                    <a:lumMod val="75000"/>
                  </a:srgbClr>
                </a:solidFill>
                <a:latin typeface="Calibri" panose="020F0502020204030204"/>
                <a:ea typeface="+mn-ea"/>
                <a:cs typeface="+mn-cs"/>
              </a:rPr>
              <a:t>Step 2: Baptismal Interrogation</a:t>
            </a:r>
            <a:br>
              <a:rPr lang="en-US" sz="4000" b="1" dirty="0">
                <a:solidFill>
                  <a:srgbClr val="ED7D31">
                    <a:lumMod val="75000"/>
                  </a:srgbClr>
                </a:solidFill>
                <a:latin typeface="Calibri" panose="020F0502020204030204"/>
                <a:ea typeface="+mn-ea"/>
                <a:cs typeface="+mn-cs"/>
              </a:rPr>
            </a:br>
            <a:endParaRPr lang="en-US" dirty="0"/>
          </a:p>
        </p:txBody>
      </p:sp>
      <p:pic>
        <p:nvPicPr>
          <p:cNvPr id="8" name="Content Placeholder 7">
            <a:extLst>
              <a:ext uri="{FF2B5EF4-FFF2-40B4-BE49-F238E27FC236}">
                <a16:creationId xmlns:a16="http://schemas.microsoft.com/office/drawing/2014/main" id="{A406686E-4933-4E94-8864-9F58546BCF6F}"/>
              </a:ext>
            </a:extLst>
          </p:cNvPr>
          <p:cNvPicPr>
            <a:picLocks noGrp="1" noChangeAspect="1"/>
          </p:cNvPicPr>
          <p:nvPr>
            <p:ph sz="half" idx="1"/>
          </p:nvPr>
        </p:nvPicPr>
        <p:blipFill>
          <a:blip r:embed="rId2"/>
          <a:stretch>
            <a:fillRect/>
          </a:stretch>
        </p:blipFill>
        <p:spPr>
          <a:xfrm>
            <a:off x="710248" y="1498863"/>
            <a:ext cx="4408508" cy="5046334"/>
          </a:xfrm>
          <a:prstGeom prst="rect">
            <a:avLst/>
          </a:prstGeom>
        </p:spPr>
      </p:pic>
      <p:sp>
        <p:nvSpPr>
          <p:cNvPr id="6" name="Content Placeholder 5">
            <a:extLst>
              <a:ext uri="{FF2B5EF4-FFF2-40B4-BE49-F238E27FC236}">
                <a16:creationId xmlns:a16="http://schemas.microsoft.com/office/drawing/2014/main" id="{12C8E474-683F-4A92-A1AB-6C69D5045F31}"/>
              </a:ext>
            </a:extLst>
          </p:cNvPr>
          <p:cNvSpPr>
            <a:spLocks noGrp="1"/>
          </p:cNvSpPr>
          <p:nvPr>
            <p:ph sz="half" idx="2"/>
          </p:nvPr>
        </p:nvSpPr>
        <p:spPr>
          <a:xfrm>
            <a:off x="5467545" y="1498862"/>
            <a:ext cx="6589337" cy="5046333"/>
          </a:xfrm>
        </p:spPr>
        <p:txBody>
          <a:bodyPr>
            <a:normAutofit/>
          </a:bodyPr>
          <a:lstStyle/>
          <a:p>
            <a:pPr marL="0" indent="0">
              <a:buNone/>
            </a:pPr>
            <a:r>
              <a:rPr lang="en-US" dirty="0"/>
              <a:t>“Do you believe in God the Father almighty?”</a:t>
            </a:r>
          </a:p>
          <a:p>
            <a:pPr marL="0" indent="0">
              <a:buNone/>
            </a:pPr>
            <a:r>
              <a:rPr lang="en-US" dirty="0"/>
              <a:t>     “</a:t>
            </a:r>
            <a:r>
              <a:rPr lang="en-US" i="1" dirty="0"/>
              <a:t>I believe</a:t>
            </a:r>
            <a:r>
              <a:rPr lang="en-US" dirty="0"/>
              <a:t>” (first immersion)</a:t>
            </a:r>
          </a:p>
          <a:p>
            <a:pPr marL="0" indent="0">
              <a:buNone/>
            </a:pPr>
            <a:r>
              <a:rPr lang="en-US" dirty="0"/>
              <a:t>“Do you believe in our Lord Jesus Christ and His cross?”</a:t>
            </a:r>
          </a:p>
          <a:p>
            <a:pPr marL="0" indent="0">
              <a:buNone/>
            </a:pPr>
            <a:r>
              <a:rPr lang="en-US" dirty="0"/>
              <a:t>     “</a:t>
            </a:r>
            <a:r>
              <a:rPr lang="en-US" i="1" dirty="0"/>
              <a:t>I believe</a:t>
            </a:r>
            <a:r>
              <a:rPr lang="en-US" dirty="0"/>
              <a:t>” (second immersion)</a:t>
            </a:r>
          </a:p>
          <a:p>
            <a:pPr marL="0" indent="0">
              <a:buNone/>
            </a:pPr>
            <a:r>
              <a:rPr lang="en-US" dirty="0"/>
              <a:t>“Do you also believe in the Holy Spirit?”</a:t>
            </a:r>
          </a:p>
          <a:p>
            <a:pPr marL="0" indent="0">
              <a:buNone/>
            </a:pPr>
            <a:r>
              <a:rPr lang="en-US" dirty="0"/>
              <a:t>     “</a:t>
            </a:r>
            <a:r>
              <a:rPr lang="en-US" i="1" dirty="0"/>
              <a:t>I believe</a:t>
            </a:r>
            <a:r>
              <a:rPr lang="en-US" dirty="0"/>
              <a:t>” (third immersion)</a:t>
            </a:r>
          </a:p>
          <a:p>
            <a:pPr marL="0" indent="0">
              <a:buNone/>
            </a:pPr>
            <a:endParaRPr lang="en-US" sz="1100" dirty="0"/>
          </a:p>
          <a:p>
            <a:pPr marL="0" indent="0">
              <a:buNone/>
            </a:pPr>
            <a:r>
              <a:rPr lang="en-US" dirty="0"/>
              <a:t>“Your three-fold confession wipes out the many failings and sins of your earlier life.”</a:t>
            </a:r>
          </a:p>
          <a:p>
            <a:pPr marL="0" indent="0">
              <a:buNone/>
            </a:pPr>
            <a:endParaRPr lang="en-US" dirty="0"/>
          </a:p>
          <a:p>
            <a:pPr marL="514350" indent="-514350">
              <a:buAutoNum type="alphaLcPeriod"/>
            </a:pPr>
            <a:endParaRPr lang="en-US" dirty="0"/>
          </a:p>
        </p:txBody>
      </p:sp>
    </p:spTree>
    <p:extLst>
      <p:ext uri="{BB962C8B-B14F-4D97-AF65-F5344CB8AC3E}">
        <p14:creationId xmlns:p14="http://schemas.microsoft.com/office/powerpoint/2010/main" val="611943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264351-530E-4D0A-BC11-78A96FACB0DC}"/>
              </a:ext>
            </a:extLst>
          </p:cNvPr>
          <p:cNvSpPr>
            <a:spLocks noGrp="1"/>
          </p:cNvSpPr>
          <p:nvPr>
            <p:ph type="title"/>
          </p:nvPr>
        </p:nvSpPr>
        <p:spPr/>
        <p:txBody>
          <a:bodyPr/>
          <a:lstStyle/>
          <a:p>
            <a:pPr marL="514350" lvl="0" indent="-514350">
              <a:spcBef>
                <a:spcPts val="1000"/>
              </a:spcBef>
            </a:pPr>
            <a:r>
              <a:rPr lang="en-US" sz="4000" b="1" dirty="0">
                <a:solidFill>
                  <a:srgbClr val="FFC000">
                    <a:lumMod val="50000"/>
                  </a:srgbClr>
                </a:solidFill>
                <a:latin typeface="Calibri" panose="020F0502020204030204"/>
                <a:ea typeface="+mn-ea"/>
                <a:cs typeface="+mn-cs"/>
              </a:rPr>
              <a:t>Step 3: Catechumen Preparation</a:t>
            </a:r>
            <a:br>
              <a:rPr lang="en-US" sz="4000" b="1" dirty="0">
                <a:solidFill>
                  <a:srgbClr val="FFC000">
                    <a:lumMod val="50000"/>
                  </a:srgbClr>
                </a:solidFill>
                <a:latin typeface="Calibri" panose="020F0502020204030204"/>
                <a:ea typeface="+mn-ea"/>
                <a:cs typeface="+mn-cs"/>
              </a:rPr>
            </a:br>
            <a:endParaRPr lang="en-US" dirty="0"/>
          </a:p>
        </p:txBody>
      </p:sp>
      <p:sp>
        <p:nvSpPr>
          <p:cNvPr id="5" name="Text Placeholder 4">
            <a:extLst>
              <a:ext uri="{FF2B5EF4-FFF2-40B4-BE49-F238E27FC236}">
                <a16:creationId xmlns:a16="http://schemas.microsoft.com/office/drawing/2014/main" id="{2131553C-6AE4-42FF-A54D-8C35B4DA1339}"/>
              </a:ext>
            </a:extLst>
          </p:cNvPr>
          <p:cNvSpPr>
            <a:spLocks noGrp="1"/>
          </p:cNvSpPr>
          <p:nvPr>
            <p:ph type="body" idx="1"/>
          </p:nvPr>
        </p:nvSpPr>
        <p:spPr>
          <a:xfrm>
            <a:off x="836612" y="1224871"/>
            <a:ext cx="5157787" cy="582007"/>
          </a:xfrm>
        </p:spPr>
        <p:txBody>
          <a:bodyPr>
            <a:normAutofit lnSpcReduction="10000"/>
          </a:bodyPr>
          <a:lstStyle/>
          <a:p>
            <a:pPr algn="ctr"/>
            <a:r>
              <a:rPr lang="en-US" sz="3600" dirty="0">
                <a:solidFill>
                  <a:schemeClr val="accent1">
                    <a:lumMod val="75000"/>
                  </a:schemeClr>
                </a:solidFill>
              </a:rPr>
              <a:t>Old Roman Creed</a:t>
            </a:r>
          </a:p>
        </p:txBody>
      </p:sp>
      <p:sp>
        <p:nvSpPr>
          <p:cNvPr id="6" name="Content Placeholder 5">
            <a:extLst>
              <a:ext uri="{FF2B5EF4-FFF2-40B4-BE49-F238E27FC236}">
                <a16:creationId xmlns:a16="http://schemas.microsoft.com/office/drawing/2014/main" id="{7E636A22-D4DD-4C21-B4CF-1B0F53040E55}"/>
              </a:ext>
            </a:extLst>
          </p:cNvPr>
          <p:cNvSpPr>
            <a:spLocks noGrp="1"/>
          </p:cNvSpPr>
          <p:nvPr>
            <p:ph sz="half" idx="2"/>
          </p:nvPr>
        </p:nvSpPr>
        <p:spPr>
          <a:xfrm>
            <a:off x="839788" y="1806878"/>
            <a:ext cx="5157787" cy="4933287"/>
          </a:xfrm>
        </p:spPr>
        <p:txBody>
          <a:bodyPr>
            <a:noAutofit/>
          </a:bodyPr>
          <a:lstStyle/>
          <a:p>
            <a:pPr marL="0" indent="0">
              <a:spcBef>
                <a:spcPts val="0"/>
              </a:spcBef>
              <a:buNone/>
            </a:pPr>
            <a:r>
              <a:rPr lang="en-US" sz="2200" dirty="0">
                <a:solidFill>
                  <a:schemeClr val="accent1">
                    <a:lumMod val="75000"/>
                  </a:schemeClr>
                </a:solidFill>
              </a:rPr>
              <a:t>I believe in God the Father almighty;</a:t>
            </a:r>
          </a:p>
          <a:p>
            <a:pPr marL="0" indent="0">
              <a:spcBef>
                <a:spcPts val="0"/>
              </a:spcBef>
              <a:buNone/>
            </a:pPr>
            <a:r>
              <a:rPr lang="en-US" sz="2200" dirty="0">
                <a:solidFill>
                  <a:schemeClr val="accent1">
                    <a:lumMod val="75000"/>
                  </a:schemeClr>
                </a:solidFill>
              </a:rPr>
              <a:t>and in Christ Jesus His only Son, our Lord,</a:t>
            </a:r>
          </a:p>
          <a:p>
            <a:pPr marL="0" indent="0">
              <a:spcBef>
                <a:spcPts val="0"/>
              </a:spcBef>
              <a:buNone/>
            </a:pPr>
            <a:r>
              <a:rPr lang="en-US" sz="2200" dirty="0">
                <a:solidFill>
                  <a:schemeClr val="accent1">
                    <a:lumMod val="75000"/>
                  </a:schemeClr>
                </a:solidFill>
              </a:rPr>
              <a:t>Who was born from the Holy Spirit and the Virgin Mary,</a:t>
            </a:r>
          </a:p>
          <a:p>
            <a:pPr marL="0" indent="0">
              <a:spcBef>
                <a:spcPts val="0"/>
              </a:spcBef>
              <a:buNone/>
            </a:pPr>
            <a:r>
              <a:rPr lang="en-US" sz="2200" dirty="0">
                <a:solidFill>
                  <a:schemeClr val="accent1">
                    <a:lumMod val="75000"/>
                  </a:schemeClr>
                </a:solidFill>
              </a:rPr>
              <a:t>Who under Pontius Pilate was crucified and buried,</a:t>
            </a:r>
          </a:p>
          <a:p>
            <a:pPr marL="0" indent="0">
              <a:spcBef>
                <a:spcPts val="0"/>
              </a:spcBef>
              <a:buNone/>
            </a:pPr>
            <a:r>
              <a:rPr lang="en-US" sz="2200" dirty="0">
                <a:solidFill>
                  <a:schemeClr val="accent1">
                    <a:lumMod val="75000"/>
                  </a:schemeClr>
                </a:solidFill>
              </a:rPr>
              <a:t>on the third day rose again from the dead,</a:t>
            </a:r>
          </a:p>
          <a:p>
            <a:pPr marL="0" indent="0">
              <a:spcBef>
                <a:spcPts val="0"/>
              </a:spcBef>
              <a:buNone/>
            </a:pPr>
            <a:r>
              <a:rPr lang="en-US" sz="2200" dirty="0">
                <a:solidFill>
                  <a:schemeClr val="accent1">
                    <a:lumMod val="75000"/>
                  </a:schemeClr>
                </a:solidFill>
              </a:rPr>
              <a:t>ascended to heaven,</a:t>
            </a:r>
          </a:p>
          <a:p>
            <a:pPr marL="0" indent="0">
              <a:spcBef>
                <a:spcPts val="0"/>
              </a:spcBef>
              <a:buNone/>
            </a:pPr>
            <a:r>
              <a:rPr lang="en-US" sz="2200" dirty="0">
                <a:solidFill>
                  <a:schemeClr val="accent1">
                    <a:lumMod val="75000"/>
                  </a:schemeClr>
                </a:solidFill>
              </a:rPr>
              <a:t>sits at the right hand of the Father,</a:t>
            </a:r>
          </a:p>
          <a:p>
            <a:pPr marL="0" indent="0">
              <a:spcBef>
                <a:spcPts val="0"/>
              </a:spcBef>
              <a:buNone/>
            </a:pPr>
            <a:r>
              <a:rPr lang="en-US" sz="2200" dirty="0">
                <a:solidFill>
                  <a:schemeClr val="accent1">
                    <a:lumMod val="75000"/>
                  </a:schemeClr>
                </a:solidFill>
              </a:rPr>
              <a:t>whence He will come to judge the living and the dead;</a:t>
            </a:r>
          </a:p>
          <a:p>
            <a:pPr marL="0" indent="0">
              <a:spcBef>
                <a:spcPts val="0"/>
              </a:spcBef>
              <a:buNone/>
            </a:pPr>
            <a:r>
              <a:rPr lang="en-US" sz="2200" dirty="0">
                <a:solidFill>
                  <a:schemeClr val="accent1">
                    <a:lumMod val="75000"/>
                  </a:schemeClr>
                </a:solidFill>
              </a:rPr>
              <a:t>and in the Holy Spirit,</a:t>
            </a:r>
          </a:p>
          <a:p>
            <a:pPr marL="0" indent="0">
              <a:spcBef>
                <a:spcPts val="0"/>
              </a:spcBef>
              <a:buNone/>
            </a:pPr>
            <a:r>
              <a:rPr lang="en-US" sz="2200" dirty="0">
                <a:solidFill>
                  <a:schemeClr val="accent1">
                    <a:lumMod val="75000"/>
                  </a:schemeClr>
                </a:solidFill>
              </a:rPr>
              <a:t>the holy Church,</a:t>
            </a:r>
          </a:p>
          <a:p>
            <a:pPr marL="0" indent="0">
              <a:spcBef>
                <a:spcPts val="0"/>
              </a:spcBef>
              <a:buNone/>
            </a:pPr>
            <a:r>
              <a:rPr lang="en-US" sz="2200" dirty="0">
                <a:solidFill>
                  <a:schemeClr val="accent1">
                    <a:lumMod val="75000"/>
                  </a:schemeClr>
                </a:solidFill>
              </a:rPr>
              <a:t>the remission of sins,</a:t>
            </a:r>
          </a:p>
          <a:p>
            <a:pPr marL="0" indent="0">
              <a:spcBef>
                <a:spcPts val="0"/>
              </a:spcBef>
              <a:buNone/>
            </a:pPr>
            <a:r>
              <a:rPr lang="en-US" sz="2200" dirty="0">
                <a:solidFill>
                  <a:schemeClr val="accent1">
                    <a:lumMod val="75000"/>
                  </a:schemeClr>
                </a:solidFill>
              </a:rPr>
              <a:t>the resurrection of the flesh.</a:t>
            </a:r>
          </a:p>
        </p:txBody>
      </p:sp>
      <p:sp>
        <p:nvSpPr>
          <p:cNvPr id="7" name="Text Placeholder 6">
            <a:extLst>
              <a:ext uri="{FF2B5EF4-FFF2-40B4-BE49-F238E27FC236}">
                <a16:creationId xmlns:a16="http://schemas.microsoft.com/office/drawing/2014/main" id="{CAFDD1CC-7843-4D8F-9819-577B7E45ACF5}"/>
              </a:ext>
            </a:extLst>
          </p:cNvPr>
          <p:cNvSpPr>
            <a:spLocks noGrp="1"/>
          </p:cNvSpPr>
          <p:nvPr>
            <p:ph type="body" sz="quarter" idx="3"/>
          </p:nvPr>
        </p:nvSpPr>
        <p:spPr>
          <a:xfrm>
            <a:off x="6096000" y="1187164"/>
            <a:ext cx="5183188" cy="619714"/>
          </a:xfrm>
        </p:spPr>
        <p:txBody>
          <a:bodyPr>
            <a:normAutofit lnSpcReduction="10000"/>
          </a:bodyPr>
          <a:lstStyle/>
          <a:p>
            <a:pPr algn="ctr"/>
            <a:r>
              <a:rPr lang="en-US" sz="3600" dirty="0">
                <a:solidFill>
                  <a:schemeClr val="accent6">
                    <a:lumMod val="50000"/>
                  </a:schemeClr>
                </a:solidFill>
              </a:rPr>
              <a:t>Creed from Caesarea</a:t>
            </a:r>
          </a:p>
        </p:txBody>
      </p:sp>
      <p:sp>
        <p:nvSpPr>
          <p:cNvPr id="8" name="Content Placeholder 7">
            <a:extLst>
              <a:ext uri="{FF2B5EF4-FFF2-40B4-BE49-F238E27FC236}">
                <a16:creationId xmlns:a16="http://schemas.microsoft.com/office/drawing/2014/main" id="{4E663E38-468B-42E8-AB83-CCD6D109A0B9}"/>
              </a:ext>
            </a:extLst>
          </p:cNvPr>
          <p:cNvSpPr>
            <a:spLocks noGrp="1"/>
          </p:cNvSpPr>
          <p:nvPr>
            <p:ph sz="quarter" idx="4"/>
          </p:nvPr>
        </p:nvSpPr>
        <p:spPr>
          <a:xfrm>
            <a:off x="6172200" y="1806878"/>
            <a:ext cx="5183188" cy="4933287"/>
          </a:xfrm>
        </p:spPr>
        <p:txBody>
          <a:bodyPr>
            <a:normAutofit fontScale="62500" lnSpcReduction="20000"/>
          </a:bodyPr>
          <a:lstStyle/>
          <a:p>
            <a:pPr marL="0" indent="0">
              <a:buNone/>
            </a:pPr>
            <a:r>
              <a:rPr lang="en-US" sz="3800" dirty="0">
                <a:solidFill>
                  <a:schemeClr val="accent6">
                    <a:lumMod val="75000"/>
                  </a:schemeClr>
                </a:solidFill>
              </a:rPr>
              <a:t>We believe in one God the Father, Almighty, maker of all things visible and invisible;</a:t>
            </a:r>
          </a:p>
          <a:p>
            <a:pPr marL="0" indent="0">
              <a:buNone/>
            </a:pPr>
            <a:r>
              <a:rPr lang="en-US" sz="3800" dirty="0">
                <a:solidFill>
                  <a:schemeClr val="accent6">
                    <a:lumMod val="75000"/>
                  </a:schemeClr>
                </a:solidFill>
              </a:rPr>
              <a:t>And in one Lord Jesus Christ, the Word of God, God from God, Light from Light, Life from Life, the Son only-begotten, the first-born of every creature, begotten of the Father before all ages, through Him all things came into being; who for our salvation was made flesh and made his home among human beings; and suffered; and rose again on the third day; and ascended to the Father; and will come again in glory, to judge the living and the dead.</a:t>
            </a:r>
          </a:p>
          <a:p>
            <a:pPr marL="0" indent="0">
              <a:buNone/>
            </a:pPr>
            <a:r>
              <a:rPr lang="en-US" sz="3800" dirty="0">
                <a:solidFill>
                  <a:schemeClr val="accent6">
                    <a:lumMod val="75000"/>
                  </a:schemeClr>
                </a:solidFill>
              </a:rPr>
              <a:t>We believe also in one Holy Spirit.</a:t>
            </a:r>
          </a:p>
          <a:p>
            <a:pPr marL="0" indent="0">
              <a:buNone/>
            </a:pPr>
            <a:endParaRPr lang="en-US" dirty="0"/>
          </a:p>
        </p:txBody>
      </p:sp>
      <p:sp>
        <p:nvSpPr>
          <p:cNvPr id="9" name="Rectangle 8">
            <a:extLst>
              <a:ext uri="{FF2B5EF4-FFF2-40B4-BE49-F238E27FC236}">
                <a16:creationId xmlns:a16="http://schemas.microsoft.com/office/drawing/2014/main" id="{000587BA-EB23-4BE1-B91C-21AFB5BA919A}"/>
              </a:ext>
            </a:extLst>
          </p:cNvPr>
          <p:cNvSpPr/>
          <p:nvPr/>
        </p:nvSpPr>
        <p:spPr>
          <a:xfrm>
            <a:off x="707010" y="1224871"/>
            <a:ext cx="5388990" cy="52680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892307-7D52-4DE8-AE63-8832E07B6006}"/>
              </a:ext>
            </a:extLst>
          </p:cNvPr>
          <p:cNvSpPr/>
          <p:nvPr/>
        </p:nvSpPr>
        <p:spPr>
          <a:xfrm>
            <a:off x="6172201" y="1224871"/>
            <a:ext cx="5312790" cy="53361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628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34F20-F6A9-4D5E-85FC-DEDB4FB8C6FF}"/>
              </a:ext>
            </a:extLst>
          </p:cNvPr>
          <p:cNvSpPr>
            <a:spLocks noGrp="1"/>
          </p:cNvSpPr>
          <p:nvPr>
            <p:ph type="title"/>
          </p:nvPr>
        </p:nvSpPr>
        <p:spPr/>
        <p:txBody>
          <a:bodyPr/>
          <a:lstStyle/>
          <a:p>
            <a:pPr marL="514350" lvl="0" indent="-514350">
              <a:spcBef>
                <a:spcPts val="1000"/>
              </a:spcBef>
            </a:pPr>
            <a:r>
              <a:rPr lang="en-US" sz="4000" b="1" dirty="0">
                <a:solidFill>
                  <a:srgbClr val="E7E6E6">
                    <a:lumMod val="25000"/>
                  </a:srgbClr>
                </a:solidFill>
                <a:latin typeface="Calibri" panose="020F0502020204030204"/>
                <a:ea typeface="+mn-ea"/>
                <a:cs typeface="+mn-cs"/>
              </a:rPr>
              <a:t>Step 4: Theological Disputations</a:t>
            </a:r>
            <a:br>
              <a:rPr lang="en-US" sz="4000" b="1" dirty="0">
                <a:solidFill>
                  <a:srgbClr val="E7E6E6">
                    <a:lumMod val="25000"/>
                  </a:srgbClr>
                </a:solidFill>
                <a:latin typeface="Calibri" panose="020F0502020204030204"/>
                <a:ea typeface="+mn-ea"/>
                <a:cs typeface="+mn-cs"/>
              </a:rPr>
            </a:br>
            <a:endParaRPr lang="en-US" dirty="0"/>
          </a:p>
        </p:txBody>
      </p:sp>
      <p:sp>
        <p:nvSpPr>
          <p:cNvPr id="3" name="Text Placeholder 2">
            <a:extLst>
              <a:ext uri="{FF2B5EF4-FFF2-40B4-BE49-F238E27FC236}">
                <a16:creationId xmlns:a16="http://schemas.microsoft.com/office/drawing/2014/main" id="{E10DB077-2C56-451B-9BD9-4480EE7D0D4E}"/>
              </a:ext>
            </a:extLst>
          </p:cNvPr>
          <p:cNvSpPr>
            <a:spLocks noGrp="1"/>
          </p:cNvSpPr>
          <p:nvPr>
            <p:ph type="body" idx="1"/>
          </p:nvPr>
        </p:nvSpPr>
        <p:spPr/>
        <p:txBody>
          <a:bodyPr>
            <a:normAutofit/>
          </a:bodyPr>
          <a:lstStyle/>
          <a:p>
            <a:pPr algn="ctr"/>
            <a:r>
              <a:rPr lang="en-US" sz="4000" dirty="0">
                <a:solidFill>
                  <a:schemeClr val="accent6">
                    <a:lumMod val="50000"/>
                  </a:schemeClr>
                </a:solidFill>
              </a:rPr>
              <a:t>Athanasius</a:t>
            </a:r>
          </a:p>
        </p:txBody>
      </p:sp>
      <p:sp>
        <p:nvSpPr>
          <p:cNvPr id="4" name="Content Placeholder 3">
            <a:extLst>
              <a:ext uri="{FF2B5EF4-FFF2-40B4-BE49-F238E27FC236}">
                <a16:creationId xmlns:a16="http://schemas.microsoft.com/office/drawing/2014/main" id="{1F88E95B-9019-406B-BC37-2FE0A5ACF4AC}"/>
              </a:ext>
            </a:extLst>
          </p:cNvPr>
          <p:cNvSpPr>
            <a:spLocks noGrp="1"/>
          </p:cNvSpPr>
          <p:nvPr>
            <p:ph sz="half" idx="2"/>
          </p:nvPr>
        </p:nvSpPr>
        <p:spPr/>
        <p:txBody>
          <a:bodyPr/>
          <a:lstStyle/>
          <a:p>
            <a:pPr marL="0" indent="0">
              <a:buNone/>
            </a:pPr>
            <a:r>
              <a:rPr lang="en-US" dirty="0">
                <a:solidFill>
                  <a:schemeClr val="accent6">
                    <a:lumMod val="75000"/>
                  </a:schemeClr>
                </a:solidFill>
              </a:rPr>
              <a:t>“God became human so that humans could become gods.”</a:t>
            </a:r>
          </a:p>
        </p:txBody>
      </p:sp>
      <p:sp>
        <p:nvSpPr>
          <p:cNvPr id="5" name="Text Placeholder 4">
            <a:extLst>
              <a:ext uri="{FF2B5EF4-FFF2-40B4-BE49-F238E27FC236}">
                <a16:creationId xmlns:a16="http://schemas.microsoft.com/office/drawing/2014/main" id="{61A4195A-3FAA-4FAC-B458-062D30363A66}"/>
              </a:ext>
            </a:extLst>
          </p:cNvPr>
          <p:cNvSpPr>
            <a:spLocks noGrp="1"/>
          </p:cNvSpPr>
          <p:nvPr>
            <p:ph type="body" sz="quarter" idx="3"/>
          </p:nvPr>
        </p:nvSpPr>
        <p:spPr/>
        <p:txBody>
          <a:bodyPr/>
          <a:lstStyle/>
          <a:p>
            <a:pPr algn="ctr"/>
            <a:r>
              <a:rPr lang="en-US" sz="3600" dirty="0">
                <a:solidFill>
                  <a:srgbClr val="C00000"/>
                </a:solidFill>
              </a:rPr>
              <a:t>Arius</a:t>
            </a:r>
            <a:r>
              <a:rPr lang="en-US" dirty="0"/>
              <a:t> </a:t>
            </a:r>
          </a:p>
        </p:txBody>
      </p:sp>
      <p:sp>
        <p:nvSpPr>
          <p:cNvPr id="6" name="Content Placeholder 5">
            <a:extLst>
              <a:ext uri="{FF2B5EF4-FFF2-40B4-BE49-F238E27FC236}">
                <a16:creationId xmlns:a16="http://schemas.microsoft.com/office/drawing/2014/main" id="{96C30D78-065D-41F0-B0A3-6A8D2ED69172}"/>
              </a:ext>
            </a:extLst>
          </p:cNvPr>
          <p:cNvSpPr>
            <a:spLocks noGrp="1"/>
          </p:cNvSpPr>
          <p:nvPr>
            <p:ph sz="quarter" idx="4"/>
          </p:nvPr>
        </p:nvSpPr>
        <p:spPr/>
        <p:txBody>
          <a:bodyPr/>
          <a:lstStyle/>
          <a:p>
            <a:pPr marL="0" indent="0">
              <a:buNone/>
            </a:pPr>
            <a:r>
              <a:rPr lang="en-US" dirty="0">
                <a:solidFill>
                  <a:srgbClr val="FF0000"/>
                </a:solidFill>
              </a:rPr>
              <a:t>“There was a time when the Son was not."</a:t>
            </a:r>
          </a:p>
        </p:txBody>
      </p:sp>
      <p:pic>
        <p:nvPicPr>
          <p:cNvPr id="8" name="Picture 7">
            <a:extLst>
              <a:ext uri="{FF2B5EF4-FFF2-40B4-BE49-F238E27FC236}">
                <a16:creationId xmlns:a16="http://schemas.microsoft.com/office/drawing/2014/main" id="{2BFF8980-714E-486D-88EE-CF12C24660BC}"/>
              </a:ext>
            </a:extLst>
          </p:cNvPr>
          <p:cNvPicPr>
            <a:picLocks noChangeAspect="1"/>
          </p:cNvPicPr>
          <p:nvPr/>
        </p:nvPicPr>
        <p:blipFill>
          <a:blip r:embed="rId2"/>
          <a:stretch>
            <a:fillRect/>
          </a:stretch>
        </p:blipFill>
        <p:spPr>
          <a:xfrm>
            <a:off x="506305" y="3462926"/>
            <a:ext cx="5298527" cy="2967175"/>
          </a:xfrm>
          <a:prstGeom prst="rect">
            <a:avLst/>
          </a:prstGeom>
        </p:spPr>
      </p:pic>
      <p:pic>
        <p:nvPicPr>
          <p:cNvPr id="9" name="Picture 8">
            <a:extLst>
              <a:ext uri="{FF2B5EF4-FFF2-40B4-BE49-F238E27FC236}">
                <a16:creationId xmlns:a16="http://schemas.microsoft.com/office/drawing/2014/main" id="{336B58FB-3CD2-40A0-AAFA-D97681599456}"/>
              </a:ext>
            </a:extLst>
          </p:cNvPr>
          <p:cNvPicPr>
            <a:picLocks noChangeAspect="1"/>
          </p:cNvPicPr>
          <p:nvPr/>
        </p:nvPicPr>
        <p:blipFill rotWithShape="1">
          <a:blip r:embed="rId3"/>
          <a:srcRect b="25596"/>
          <a:stretch/>
        </p:blipFill>
        <p:spPr>
          <a:xfrm>
            <a:off x="7946795" y="3096132"/>
            <a:ext cx="3016577" cy="3540097"/>
          </a:xfrm>
          <a:prstGeom prst="rect">
            <a:avLst/>
          </a:prstGeom>
        </p:spPr>
      </p:pic>
    </p:spTree>
    <p:extLst>
      <p:ext uri="{BB962C8B-B14F-4D97-AF65-F5344CB8AC3E}">
        <p14:creationId xmlns:p14="http://schemas.microsoft.com/office/powerpoint/2010/main" val="984324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7C6A-2212-42CD-AF9D-15733AF6A211}"/>
              </a:ext>
            </a:extLst>
          </p:cNvPr>
          <p:cNvSpPr>
            <a:spLocks noGrp="1"/>
          </p:cNvSpPr>
          <p:nvPr>
            <p:ph type="title"/>
          </p:nvPr>
        </p:nvSpPr>
        <p:spPr>
          <a:xfrm>
            <a:off x="838200" y="169682"/>
            <a:ext cx="10515600" cy="1036950"/>
          </a:xfrm>
        </p:spPr>
        <p:txBody>
          <a:bodyPr>
            <a:normAutofit fontScale="90000"/>
          </a:bodyPr>
          <a:lstStyle/>
          <a:p>
            <a:pPr marL="514350" lvl="0" indent="-514350">
              <a:spcBef>
                <a:spcPts val="1000"/>
              </a:spcBef>
            </a:pPr>
            <a:r>
              <a:rPr lang="en-US" sz="4000" b="1" dirty="0">
                <a:solidFill>
                  <a:srgbClr val="FF0000"/>
                </a:solidFill>
                <a:latin typeface="Calibri" panose="020F0502020204030204"/>
                <a:ea typeface="+mn-ea"/>
                <a:cs typeface="+mn-cs"/>
              </a:rPr>
              <a:t>Step 5: Political Accommodation</a:t>
            </a:r>
            <a:br>
              <a:rPr lang="en-US" sz="4000" b="1" dirty="0">
                <a:solidFill>
                  <a:srgbClr val="FF0000"/>
                </a:solidFill>
                <a:latin typeface="Calibri" panose="020F0502020204030204"/>
                <a:ea typeface="+mn-ea"/>
                <a:cs typeface="+mn-cs"/>
              </a:rPr>
            </a:br>
            <a:endParaRPr lang="en-US" dirty="0"/>
          </a:p>
        </p:txBody>
      </p:sp>
      <p:pic>
        <p:nvPicPr>
          <p:cNvPr id="4" name="Picture 3">
            <a:extLst>
              <a:ext uri="{FF2B5EF4-FFF2-40B4-BE49-F238E27FC236}">
                <a16:creationId xmlns:a16="http://schemas.microsoft.com/office/drawing/2014/main" id="{5D64EE8A-FF5D-45A0-B6D8-891AFCB581E7}"/>
              </a:ext>
            </a:extLst>
          </p:cNvPr>
          <p:cNvPicPr>
            <a:picLocks noChangeAspect="1"/>
          </p:cNvPicPr>
          <p:nvPr/>
        </p:nvPicPr>
        <p:blipFill>
          <a:blip r:embed="rId2"/>
          <a:stretch>
            <a:fillRect/>
          </a:stretch>
        </p:blipFill>
        <p:spPr>
          <a:xfrm>
            <a:off x="2077223" y="1206632"/>
            <a:ext cx="7811494" cy="4945300"/>
          </a:xfrm>
          <a:prstGeom prst="rect">
            <a:avLst/>
          </a:prstGeom>
        </p:spPr>
      </p:pic>
      <p:sp>
        <p:nvSpPr>
          <p:cNvPr id="5" name="TextBox 4">
            <a:extLst>
              <a:ext uri="{FF2B5EF4-FFF2-40B4-BE49-F238E27FC236}">
                <a16:creationId xmlns:a16="http://schemas.microsoft.com/office/drawing/2014/main" id="{0DAC3D6E-7702-43B5-97ED-D32E6BE1F39A}"/>
              </a:ext>
            </a:extLst>
          </p:cNvPr>
          <p:cNvSpPr txBox="1"/>
          <p:nvPr/>
        </p:nvSpPr>
        <p:spPr>
          <a:xfrm>
            <a:off x="2941163" y="6329256"/>
            <a:ext cx="6381946" cy="369332"/>
          </a:xfrm>
          <a:prstGeom prst="rect">
            <a:avLst/>
          </a:prstGeom>
          <a:noFill/>
        </p:spPr>
        <p:txBody>
          <a:bodyPr wrap="square" rtlCol="0">
            <a:spAutoFit/>
          </a:bodyPr>
          <a:lstStyle/>
          <a:p>
            <a:pPr algn="ctr"/>
            <a:r>
              <a:rPr lang="en-US" b="1" dirty="0"/>
              <a:t>First Council of Nicaea, 325 AD</a:t>
            </a:r>
          </a:p>
        </p:txBody>
      </p:sp>
    </p:spTree>
    <p:extLst>
      <p:ext uri="{BB962C8B-B14F-4D97-AF65-F5344CB8AC3E}">
        <p14:creationId xmlns:p14="http://schemas.microsoft.com/office/powerpoint/2010/main" val="4081111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375A-9D60-4657-845D-060599E49BCF}"/>
              </a:ext>
            </a:extLst>
          </p:cNvPr>
          <p:cNvSpPr>
            <a:spLocks noGrp="1"/>
          </p:cNvSpPr>
          <p:nvPr>
            <p:ph type="title"/>
          </p:nvPr>
        </p:nvSpPr>
        <p:spPr>
          <a:xfrm>
            <a:off x="131975" y="0"/>
            <a:ext cx="11221826" cy="1121790"/>
          </a:xfrm>
        </p:spPr>
        <p:txBody>
          <a:bodyPr>
            <a:normAutofit/>
          </a:bodyPr>
          <a:lstStyle/>
          <a:p>
            <a:r>
              <a:rPr lang="en-US" sz="6000" b="1" dirty="0">
                <a:solidFill>
                  <a:srgbClr val="FF0000"/>
                </a:solidFill>
              </a:rPr>
              <a:t>The Nicene Creed</a:t>
            </a:r>
            <a:endParaRPr lang="en-US" sz="6000" dirty="0">
              <a:solidFill>
                <a:srgbClr val="FF0000"/>
              </a:solidFill>
            </a:endParaRPr>
          </a:p>
        </p:txBody>
      </p:sp>
      <p:sp>
        <p:nvSpPr>
          <p:cNvPr id="3" name="Content Placeholder 2">
            <a:extLst>
              <a:ext uri="{FF2B5EF4-FFF2-40B4-BE49-F238E27FC236}">
                <a16:creationId xmlns:a16="http://schemas.microsoft.com/office/drawing/2014/main" id="{467B8EAE-D046-4789-8A33-4519A6B224A7}"/>
              </a:ext>
            </a:extLst>
          </p:cNvPr>
          <p:cNvSpPr>
            <a:spLocks noGrp="1"/>
          </p:cNvSpPr>
          <p:nvPr>
            <p:ph idx="1"/>
          </p:nvPr>
        </p:nvSpPr>
        <p:spPr>
          <a:xfrm>
            <a:off x="131974" y="1121790"/>
            <a:ext cx="11972041" cy="5637228"/>
          </a:xfrm>
        </p:spPr>
        <p:txBody>
          <a:bodyPr>
            <a:noAutofit/>
          </a:bodyPr>
          <a:lstStyle/>
          <a:p>
            <a:pPr marL="0" indent="0">
              <a:buNone/>
            </a:pPr>
            <a:r>
              <a:rPr lang="en-US" sz="2300" dirty="0"/>
              <a:t>We believe in one God, the Father, the Almighty,</a:t>
            </a:r>
            <a:br>
              <a:rPr lang="en-US" sz="2300" dirty="0"/>
            </a:br>
            <a:r>
              <a:rPr lang="en-US" sz="2300" dirty="0"/>
              <a:t>    maker of heaven and earth, of all that is, seen and unseen.</a:t>
            </a:r>
            <a:br>
              <a:rPr lang="en-US" sz="2300" dirty="0"/>
            </a:br>
            <a:r>
              <a:rPr lang="en-US" sz="2300" dirty="0"/>
              <a:t>We believe in one Lord, Jesus Christ, the only Son of God, eternally begotten of the Father,</a:t>
            </a:r>
            <a:br>
              <a:rPr lang="en-US" sz="2300" dirty="0"/>
            </a:br>
            <a:r>
              <a:rPr lang="en-US" sz="2300" dirty="0"/>
              <a:t>    God from God, Light from Light, true God from true God, </a:t>
            </a:r>
            <a:br>
              <a:rPr lang="en-US" sz="2300" dirty="0"/>
            </a:br>
            <a:r>
              <a:rPr lang="en-US" sz="2300" dirty="0"/>
              <a:t>    begotten, not made, of one Being with the Father.</a:t>
            </a:r>
            <a:br>
              <a:rPr lang="en-US" sz="2300" dirty="0"/>
            </a:br>
            <a:r>
              <a:rPr lang="en-US" sz="2300" dirty="0"/>
              <a:t>    Through him all things were made.</a:t>
            </a:r>
            <a:br>
              <a:rPr lang="en-US" sz="2300" dirty="0"/>
            </a:br>
            <a:r>
              <a:rPr lang="en-US" sz="2300" dirty="0"/>
              <a:t>    For us and for our salvation he came down from heaven:</a:t>
            </a:r>
            <a:br>
              <a:rPr lang="en-US" sz="2300" dirty="0"/>
            </a:br>
            <a:r>
              <a:rPr lang="en-US" sz="2300" dirty="0"/>
              <a:t>    by the power of the Holy Spirit he became incarnate from the Virgin Mary, and was made man.</a:t>
            </a:r>
            <a:br>
              <a:rPr lang="en-US" sz="2300" dirty="0"/>
            </a:br>
            <a:r>
              <a:rPr lang="en-US" sz="2300" dirty="0"/>
              <a:t>    For our sake he was crucified under Pontius Pilate; he suffered death and was buried.</a:t>
            </a:r>
            <a:br>
              <a:rPr lang="en-US" sz="2300" dirty="0"/>
            </a:br>
            <a:r>
              <a:rPr lang="en-US" sz="2300" dirty="0"/>
              <a:t>        On the third day he rose again in accordance with the Scriptures;</a:t>
            </a:r>
            <a:br>
              <a:rPr lang="en-US" sz="2300" dirty="0"/>
            </a:br>
            <a:r>
              <a:rPr lang="en-US" sz="2300" dirty="0"/>
              <a:t>        he ascended into heaven and is seated at the right hand of the Father.</a:t>
            </a:r>
            <a:br>
              <a:rPr lang="en-US" sz="2300" dirty="0"/>
            </a:br>
            <a:r>
              <a:rPr lang="en-US" sz="2300" dirty="0"/>
              <a:t>    He will come again in glory to judge the living and the dead, and his kingdom will have no end.</a:t>
            </a:r>
            <a:br>
              <a:rPr lang="en-US" sz="2300" dirty="0"/>
            </a:br>
            <a:r>
              <a:rPr lang="en-US" sz="2300" dirty="0"/>
              <a:t>We believe in the Holy Spirit, the Lord, the giver of life, who proceeds from the Father and the Son.</a:t>
            </a:r>
            <a:br>
              <a:rPr lang="en-US" sz="2300" dirty="0"/>
            </a:br>
            <a:r>
              <a:rPr lang="en-US" sz="2300" dirty="0"/>
              <a:t>    With the Father and the Son he is worshiped and glorified. He has spoken through the Prophets.</a:t>
            </a:r>
            <a:br>
              <a:rPr lang="en-US" sz="2300" dirty="0"/>
            </a:br>
            <a:r>
              <a:rPr lang="en-US" sz="2300" dirty="0"/>
              <a:t>    We believe in one holy catholic and apostolic Church.</a:t>
            </a:r>
            <a:br>
              <a:rPr lang="en-US" sz="2300" dirty="0"/>
            </a:br>
            <a:r>
              <a:rPr lang="en-US" sz="2300" dirty="0"/>
              <a:t>    We acknowledge one baptism for the forgiveness of sins.</a:t>
            </a:r>
            <a:br>
              <a:rPr lang="en-US" sz="2300" dirty="0"/>
            </a:br>
            <a:r>
              <a:rPr lang="en-US" sz="2300" dirty="0"/>
              <a:t>    We look for the resurrection of the dead, and the life of the world to come.</a:t>
            </a:r>
          </a:p>
        </p:txBody>
      </p:sp>
    </p:spTree>
    <p:extLst>
      <p:ext uri="{BB962C8B-B14F-4D97-AF65-F5344CB8AC3E}">
        <p14:creationId xmlns:p14="http://schemas.microsoft.com/office/powerpoint/2010/main" val="144737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5327-66D1-408A-9DD3-84BE0F0C9877}"/>
              </a:ext>
            </a:extLst>
          </p:cNvPr>
          <p:cNvSpPr>
            <a:spLocks noGrp="1"/>
          </p:cNvSpPr>
          <p:nvPr>
            <p:ph type="title"/>
          </p:nvPr>
        </p:nvSpPr>
        <p:spPr/>
        <p:txBody>
          <a:bodyPr/>
          <a:lstStyle/>
          <a:p>
            <a:pPr algn="ctr"/>
            <a:r>
              <a:rPr lang="en-US" b="1" dirty="0">
                <a:solidFill>
                  <a:srgbClr val="0070C0"/>
                </a:solidFill>
              </a:rPr>
              <a:t>What is a creed?</a:t>
            </a:r>
          </a:p>
        </p:txBody>
      </p:sp>
      <p:sp>
        <p:nvSpPr>
          <p:cNvPr id="5" name="Content Placeholder 4">
            <a:extLst>
              <a:ext uri="{FF2B5EF4-FFF2-40B4-BE49-F238E27FC236}">
                <a16:creationId xmlns:a16="http://schemas.microsoft.com/office/drawing/2014/main" id="{49A5F9AE-1A10-41BF-BDD0-05A58BA00300}"/>
              </a:ext>
            </a:extLst>
          </p:cNvPr>
          <p:cNvSpPr>
            <a:spLocks noGrp="1"/>
          </p:cNvSpPr>
          <p:nvPr>
            <p:ph idx="1"/>
          </p:nvPr>
        </p:nvSpPr>
        <p:spPr/>
        <p:txBody>
          <a:bodyPr>
            <a:normAutofit fontScale="92500" lnSpcReduction="20000"/>
          </a:bodyPr>
          <a:lstStyle/>
          <a:p>
            <a:pPr marL="0" indent="0">
              <a:buNone/>
            </a:pPr>
            <a:r>
              <a:rPr lang="en-US" i="1" dirty="0"/>
              <a:t>noun</a:t>
            </a:r>
          </a:p>
          <a:p>
            <a:pPr marL="0" indent="0">
              <a:buNone/>
            </a:pPr>
            <a:endParaRPr lang="en-US" sz="1400" dirty="0"/>
          </a:p>
          <a:p>
            <a:pPr marL="0" indent="0">
              <a:buNone/>
            </a:pPr>
            <a:r>
              <a:rPr lang="en-US" dirty="0"/>
              <a:t>1. a system of Christian or other religious belief; a faith.</a:t>
            </a:r>
          </a:p>
          <a:p>
            <a:pPr marL="457200" lvl="1" indent="0">
              <a:buNone/>
            </a:pPr>
            <a:r>
              <a:rPr lang="en-US" i="1" dirty="0"/>
              <a:t>synonyms</a:t>
            </a:r>
            <a:r>
              <a:rPr lang="en-US" dirty="0"/>
              <a:t>: faith, religion, religious belief(s), religious persuasion, religious conviction, religious group, faith community, church</a:t>
            </a:r>
          </a:p>
          <a:p>
            <a:pPr marL="0" indent="0">
              <a:buNone/>
            </a:pPr>
            <a:endParaRPr lang="en-US" dirty="0"/>
          </a:p>
          <a:p>
            <a:pPr marL="365760" indent="-457200">
              <a:buNone/>
            </a:pPr>
            <a:r>
              <a:rPr lang="en-US" b="1" dirty="0"/>
              <a:t>2. a formal statement of Christian beliefs, especially the Apostles' Creed or the Nicene Creed.</a:t>
            </a:r>
          </a:p>
          <a:p>
            <a:pPr marL="457200" lvl="1" indent="0">
              <a:buNone/>
            </a:pPr>
            <a:r>
              <a:rPr lang="en-US" i="1" dirty="0"/>
              <a:t>synonyms</a:t>
            </a:r>
            <a:r>
              <a:rPr lang="en-US" dirty="0"/>
              <a:t>: system of belief, set of principles, statement of beliefs, profession of faith</a:t>
            </a:r>
          </a:p>
          <a:p>
            <a:pPr marL="0" indent="0">
              <a:buNone/>
            </a:pPr>
            <a:endParaRPr lang="en-US" dirty="0"/>
          </a:p>
          <a:p>
            <a:pPr marL="0" indent="0">
              <a:buNone/>
            </a:pPr>
            <a:r>
              <a:rPr lang="en-US" dirty="0"/>
              <a:t>3. a set of beliefs or aims which guide someone's actions.</a:t>
            </a:r>
          </a:p>
          <a:p>
            <a:pPr marL="457200" lvl="1" indent="0">
              <a:buNone/>
            </a:pPr>
            <a:r>
              <a:rPr lang="en-US" dirty="0"/>
              <a:t>"liberalism was more than a political creed"</a:t>
            </a:r>
          </a:p>
          <a:p>
            <a:pPr marL="0" indent="0">
              <a:buNone/>
            </a:pPr>
            <a:endParaRPr lang="en-US" dirty="0"/>
          </a:p>
        </p:txBody>
      </p:sp>
    </p:spTree>
    <p:extLst>
      <p:ext uri="{BB962C8B-B14F-4D97-AF65-F5344CB8AC3E}">
        <p14:creationId xmlns:p14="http://schemas.microsoft.com/office/powerpoint/2010/main" val="75454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F1A877-AAD9-41C8-9389-27F49B5CB0E5}"/>
              </a:ext>
            </a:extLst>
          </p:cNvPr>
          <p:cNvSpPr>
            <a:spLocks noGrp="1"/>
          </p:cNvSpPr>
          <p:nvPr>
            <p:ph type="title"/>
          </p:nvPr>
        </p:nvSpPr>
        <p:spPr>
          <a:xfrm>
            <a:off x="838200" y="365125"/>
            <a:ext cx="10515600" cy="1058322"/>
          </a:xfrm>
        </p:spPr>
        <p:txBody>
          <a:bodyPr>
            <a:normAutofit fontScale="90000"/>
          </a:bodyPr>
          <a:lstStyle/>
          <a:p>
            <a:r>
              <a:rPr lang="en-US" sz="2400" dirty="0"/>
              <a:t>An 8</a:t>
            </a:r>
            <a:r>
              <a:rPr lang="en-US" sz="2400" baseline="30000" dirty="0"/>
              <a:t>th</a:t>
            </a:r>
            <a:r>
              <a:rPr lang="en-US" sz="2400" dirty="0"/>
              <a:t> century sermon: “0n the 10</a:t>
            </a:r>
            <a:r>
              <a:rPr lang="en-US" sz="2400" baseline="30000" dirty="0"/>
              <a:t>th</a:t>
            </a:r>
            <a:r>
              <a:rPr lang="en-US" sz="2400" dirty="0"/>
              <a:t> day after the Ascension, when the disciples were gathered together for fear of the Jews, the Lord sent the promised Holy Spirit on them. They were inflamed like red-hot iron and composed the creed…</a:t>
            </a:r>
          </a:p>
        </p:txBody>
      </p:sp>
      <p:sp>
        <p:nvSpPr>
          <p:cNvPr id="6" name="Content Placeholder 5">
            <a:extLst>
              <a:ext uri="{FF2B5EF4-FFF2-40B4-BE49-F238E27FC236}">
                <a16:creationId xmlns:a16="http://schemas.microsoft.com/office/drawing/2014/main" id="{E79E3DC8-2014-4D1C-9E07-4AB1F8C48DAB}"/>
              </a:ext>
            </a:extLst>
          </p:cNvPr>
          <p:cNvSpPr>
            <a:spLocks noGrp="1"/>
          </p:cNvSpPr>
          <p:nvPr>
            <p:ph idx="1"/>
          </p:nvPr>
        </p:nvSpPr>
        <p:spPr>
          <a:xfrm>
            <a:off x="3478491" y="1762812"/>
            <a:ext cx="5351282" cy="4730063"/>
          </a:xfrm>
        </p:spPr>
        <p:txBody>
          <a:bodyPr>
            <a:normAutofit/>
          </a:bodyPr>
          <a:lstStyle/>
          <a:p>
            <a:pPr marL="0" indent="0">
              <a:buNone/>
            </a:pPr>
            <a:r>
              <a:rPr lang="en-US" sz="2000" dirty="0"/>
              <a:t>“I believe in God, the Father almighty,</a:t>
            </a:r>
            <a:br>
              <a:rPr lang="en-US" sz="2000" dirty="0"/>
            </a:br>
            <a:r>
              <a:rPr lang="en-US" sz="2000" dirty="0"/>
              <a:t>    maker of heaven and earth;</a:t>
            </a:r>
            <a:br>
              <a:rPr lang="en-US" sz="2000" dirty="0"/>
            </a:br>
            <a:r>
              <a:rPr lang="en-US" sz="2000" dirty="0"/>
              <a:t>   </a:t>
            </a:r>
            <a:br>
              <a:rPr lang="en-US" sz="2000" dirty="0"/>
            </a:br>
            <a:r>
              <a:rPr lang="en-US" sz="2000" dirty="0"/>
              <a:t>    </a:t>
            </a:r>
            <a:r>
              <a:rPr lang="en-US" sz="2200" dirty="0"/>
              <a:t>   </a:t>
            </a:r>
            <a:br>
              <a:rPr lang="en-US" dirty="0"/>
            </a:br>
            <a:br>
              <a:rPr lang="en-US" dirty="0"/>
            </a:br>
            <a:r>
              <a:rPr lang="en-US" dirty="0"/>
              <a:t>    </a:t>
            </a:r>
            <a:br>
              <a:rPr lang="en-US" dirty="0"/>
            </a:br>
            <a:r>
              <a:rPr lang="en-US" dirty="0"/>
              <a:t>    </a:t>
            </a:r>
            <a:br>
              <a:rPr lang="en-US" dirty="0"/>
            </a:br>
            <a:r>
              <a:rPr lang="en-US" dirty="0"/>
              <a:t>   </a:t>
            </a:r>
            <a:br>
              <a:rPr lang="en-US" dirty="0"/>
            </a:br>
            <a:r>
              <a:rPr lang="en-US" dirty="0"/>
              <a:t>       </a:t>
            </a:r>
          </a:p>
        </p:txBody>
      </p:sp>
      <p:pic>
        <p:nvPicPr>
          <p:cNvPr id="7" name="Picture 6">
            <a:extLst>
              <a:ext uri="{FF2B5EF4-FFF2-40B4-BE49-F238E27FC236}">
                <a16:creationId xmlns:a16="http://schemas.microsoft.com/office/drawing/2014/main" id="{67B51EAB-4027-4FD2-A429-CDD13F3482D3}"/>
              </a:ext>
            </a:extLst>
          </p:cNvPr>
          <p:cNvPicPr>
            <a:picLocks noChangeAspect="1"/>
          </p:cNvPicPr>
          <p:nvPr/>
        </p:nvPicPr>
        <p:blipFill>
          <a:blip r:embed="rId2"/>
          <a:stretch>
            <a:fillRect/>
          </a:stretch>
        </p:blipFill>
        <p:spPr>
          <a:xfrm>
            <a:off x="2080489" y="1440217"/>
            <a:ext cx="1321239" cy="1670106"/>
          </a:xfrm>
          <a:prstGeom prst="rect">
            <a:avLst/>
          </a:prstGeom>
        </p:spPr>
      </p:pic>
    </p:spTree>
    <p:extLst>
      <p:ext uri="{BB962C8B-B14F-4D97-AF65-F5344CB8AC3E}">
        <p14:creationId xmlns:p14="http://schemas.microsoft.com/office/powerpoint/2010/main" val="276107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F1A877-AAD9-41C8-9389-27F49B5CB0E5}"/>
              </a:ext>
            </a:extLst>
          </p:cNvPr>
          <p:cNvSpPr>
            <a:spLocks noGrp="1"/>
          </p:cNvSpPr>
          <p:nvPr>
            <p:ph type="title"/>
          </p:nvPr>
        </p:nvSpPr>
        <p:spPr>
          <a:xfrm>
            <a:off x="838200" y="365125"/>
            <a:ext cx="10515600" cy="1058322"/>
          </a:xfrm>
        </p:spPr>
        <p:txBody>
          <a:bodyPr>
            <a:normAutofit fontScale="90000"/>
          </a:bodyPr>
          <a:lstStyle/>
          <a:p>
            <a:r>
              <a:rPr lang="en-US" sz="2400" dirty="0"/>
              <a:t>An 8</a:t>
            </a:r>
            <a:r>
              <a:rPr lang="en-US" sz="2400" baseline="30000" dirty="0"/>
              <a:t>th</a:t>
            </a:r>
            <a:r>
              <a:rPr lang="en-US" sz="2400" dirty="0"/>
              <a:t> century sermon: “0n the 10</a:t>
            </a:r>
            <a:r>
              <a:rPr lang="en-US" sz="2400" baseline="30000" dirty="0"/>
              <a:t>th</a:t>
            </a:r>
            <a:r>
              <a:rPr lang="en-US" sz="2400" dirty="0"/>
              <a:t> day after the Ascension, when the disciples were gathered together for fear of the Jews, the Lord sent the promised Holy Spirit on them. They were inflamed like red-hot iron and composed the creed…</a:t>
            </a:r>
          </a:p>
        </p:txBody>
      </p:sp>
      <p:sp>
        <p:nvSpPr>
          <p:cNvPr id="6" name="Content Placeholder 5">
            <a:extLst>
              <a:ext uri="{FF2B5EF4-FFF2-40B4-BE49-F238E27FC236}">
                <a16:creationId xmlns:a16="http://schemas.microsoft.com/office/drawing/2014/main" id="{E79E3DC8-2014-4D1C-9E07-4AB1F8C48DAB}"/>
              </a:ext>
            </a:extLst>
          </p:cNvPr>
          <p:cNvSpPr>
            <a:spLocks noGrp="1"/>
          </p:cNvSpPr>
          <p:nvPr>
            <p:ph idx="1"/>
          </p:nvPr>
        </p:nvSpPr>
        <p:spPr>
          <a:xfrm>
            <a:off x="3478491" y="1762812"/>
            <a:ext cx="5351282" cy="4730063"/>
          </a:xfrm>
        </p:spPr>
        <p:txBody>
          <a:bodyPr>
            <a:normAutofit/>
          </a:bodyPr>
          <a:lstStyle/>
          <a:p>
            <a:pPr marL="0" indent="0">
              <a:buNone/>
            </a:pPr>
            <a:r>
              <a:rPr lang="en-US" sz="2000" dirty="0"/>
              <a:t>“I believe in God, the Father almighty,</a:t>
            </a:r>
            <a:br>
              <a:rPr lang="en-US" sz="2000" dirty="0"/>
            </a:br>
            <a:r>
              <a:rPr lang="en-US" sz="2000" dirty="0"/>
              <a:t>    maker of heaven and earth;</a:t>
            </a:r>
            <a:br>
              <a:rPr lang="en-US" sz="2000" dirty="0"/>
            </a:br>
            <a:r>
              <a:rPr lang="en-US" sz="2000" dirty="0"/>
              <a:t>and in Jesus Christ, his only Son, our Lord.</a:t>
            </a:r>
            <a:br>
              <a:rPr lang="en-US" sz="2000" dirty="0"/>
            </a:br>
            <a:r>
              <a:rPr lang="en-US" sz="2000" dirty="0"/>
              <a:t>   </a:t>
            </a:r>
            <a:br>
              <a:rPr lang="en-US" sz="2000" dirty="0"/>
            </a:br>
            <a:r>
              <a:rPr lang="en-US" sz="2000" dirty="0"/>
              <a:t>    </a:t>
            </a:r>
            <a:r>
              <a:rPr lang="en-US" sz="2200" dirty="0"/>
              <a:t>   </a:t>
            </a:r>
            <a:br>
              <a:rPr lang="en-US" dirty="0"/>
            </a:br>
            <a:br>
              <a:rPr lang="en-US" dirty="0"/>
            </a:br>
            <a:r>
              <a:rPr lang="en-US" dirty="0"/>
              <a:t>    </a:t>
            </a:r>
            <a:br>
              <a:rPr lang="en-US" dirty="0"/>
            </a:br>
            <a:r>
              <a:rPr lang="en-US" dirty="0"/>
              <a:t>    </a:t>
            </a:r>
            <a:br>
              <a:rPr lang="en-US" dirty="0"/>
            </a:br>
            <a:r>
              <a:rPr lang="en-US" dirty="0"/>
              <a:t>   </a:t>
            </a:r>
            <a:br>
              <a:rPr lang="en-US" dirty="0"/>
            </a:br>
            <a:r>
              <a:rPr lang="en-US" dirty="0"/>
              <a:t>       </a:t>
            </a:r>
          </a:p>
        </p:txBody>
      </p:sp>
      <p:pic>
        <p:nvPicPr>
          <p:cNvPr id="7" name="Picture 6">
            <a:extLst>
              <a:ext uri="{FF2B5EF4-FFF2-40B4-BE49-F238E27FC236}">
                <a16:creationId xmlns:a16="http://schemas.microsoft.com/office/drawing/2014/main" id="{67B51EAB-4027-4FD2-A429-CDD13F3482D3}"/>
              </a:ext>
            </a:extLst>
          </p:cNvPr>
          <p:cNvPicPr>
            <a:picLocks noChangeAspect="1"/>
          </p:cNvPicPr>
          <p:nvPr/>
        </p:nvPicPr>
        <p:blipFill>
          <a:blip r:embed="rId2"/>
          <a:stretch>
            <a:fillRect/>
          </a:stretch>
        </p:blipFill>
        <p:spPr>
          <a:xfrm>
            <a:off x="2080489" y="1440217"/>
            <a:ext cx="1321239" cy="1670106"/>
          </a:xfrm>
          <a:prstGeom prst="rect">
            <a:avLst/>
          </a:prstGeom>
        </p:spPr>
      </p:pic>
      <p:pic>
        <p:nvPicPr>
          <p:cNvPr id="8" name="Picture 7">
            <a:extLst>
              <a:ext uri="{FF2B5EF4-FFF2-40B4-BE49-F238E27FC236}">
                <a16:creationId xmlns:a16="http://schemas.microsoft.com/office/drawing/2014/main" id="{CB48B99E-ACF7-4F68-8025-33802F651E4A}"/>
              </a:ext>
            </a:extLst>
          </p:cNvPr>
          <p:cNvPicPr>
            <a:picLocks noChangeAspect="1"/>
          </p:cNvPicPr>
          <p:nvPr/>
        </p:nvPicPr>
        <p:blipFill>
          <a:blip r:embed="rId3"/>
          <a:stretch>
            <a:fillRect/>
          </a:stretch>
        </p:blipFill>
        <p:spPr>
          <a:xfrm>
            <a:off x="8900362" y="1419086"/>
            <a:ext cx="1211147" cy="1543954"/>
          </a:xfrm>
          <a:prstGeom prst="rect">
            <a:avLst/>
          </a:prstGeom>
        </p:spPr>
      </p:pic>
    </p:spTree>
    <p:extLst>
      <p:ext uri="{BB962C8B-B14F-4D97-AF65-F5344CB8AC3E}">
        <p14:creationId xmlns:p14="http://schemas.microsoft.com/office/powerpoint/2010/main" val="6369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F1A877-AAD9-41C8-9389-27F49B5CB0E5}"/>
              </a:ext>
            </a:extLst>
          </p:cNvPr>
          <p:cNvSpPr>
            <a:spLocks noGrp="1"/>
          </p:cNvSpPr>
          <p:nvPr>
            <p:ph type="title"/>
          </p:nvPr>
        </p:nvSpPr>
        <p:spPr>
          <a:xfrm>
            <a:off x="838200" y="365125"/>
            <a:ext cx="10515600" cy="1058322"/>
          </a:xfrm>
        </p:spPr>
        <p:txBody>
          <a:bodyPr>
            <a:normAutofit fontScale="90000"/>
          </a:bodyPr>
          <a:lstStyle/>
          <a:p>
            <a:r>
              <a:rPr lang="en-US" sz="2400" dirty="0"/>
              <a:t>An 8</a:t>
            </a:r>
            <a:r>
              <a:rPr lang="en-US" sz="2400" baseline="30000" dirty="0"/>
              <a:t>th</a:t>
            </a:r>
            <a:r>
              <a:rPr lang="en-US" sz="2400" dirty="0"/>
              <a:t> century sermon: “0n the 10</a:t>
            </a:r>
            <a:r>
              <a:rPr lang="en-US" sz="2400" baseline="30000" dirty="0"/>
              <a:t>th</a:t>
            </a:r>
            <a:r>
              <a:rPr lang="en-US" sz="2400" dirty="0"/>
              <a:t> day after the Ascension, when the disciples were gathered together for fear of the Jews, the Lord sent the promised Holy Spirit on them. They were inflamed like red-hot iron and composed the creed…</a:t>
            </a:r>
          </a:p>
        </p:txBody>
      </p:sp>
      <p:sp>
        <p:nvSpPr>
          <p:cNvPr id="6" name="Content Placeholder 5">
            <a:extLst>
              <a:ext uri="{FF2B5EF4-FFF2-40B4-BE49-F238E27FC236}">
                <a16:creationId xmlns:a16="http://schemas.microsoft.com/office/drawing/2014/main" id="{E79E3DC8-2014-4D1C-9E07-4AB1F8C48DAB}"/>
              </a:ext>
            </a:extLst>
          </p:cNvPr>
          <p:cNvSpPr>
            <a:spLocks noGrp="1"/>
          </p:cNvSpPr>
          <p:nvPr>
            <p:ph idx="1"/>
          </p:nvPr>
        </p:nvSpPr>
        <p:spPr>
          <a:xfrm>
            <a:off x="3478491" y="1762812"/>
            <a:ext cx="5351282" cy="4730063"/>
          </a:xfrm>
        </p:spPr>
        <p:txBody>
          <a:bodyPr>
            <a:normAutofit fontScale="70000" lnSpcReduction="20000"/>
          </a:bodyPr>
          <a:lstStyle/>
          <a:p>
            <a:pPr marL="0" indent="0">
              <a:buNone/>
            </a:pPr>
            <a:r>
              <a:rPr lang="en-US" dirty="0"/>
              <a:t>“I believe in God, the Father almighty,</a:t>
            </a:r>
            <a:br>
              <a:rPr lang="en-US" dirty="0"/>
            </a:br>
            <a:r>
              <a:rPr lang="en-US" dirty="0"/>
              <a:t>    maker of heaven and earth;</a:t>
            </a:r>
            <a:br>
              <a:rPr lang="en-US" dirty="0"/>
            </a:br>
            <a:r>
              <a:rPr lang="en-US" dirty="0"/>
              <a:t>and in Jesus Christ, his only Son, our Lord.</a:t>
            </a:r>
            <a:br>
              <a:rPr lang="en-US" dirty="0"/>
            </a:br>
            <a:r>
              <a:rPr lang="en-US" dirty="0"/>
              <a:t>    Who was conceived by the power of the Holy Spirit</a:t>
            </a:r>
            <a:br>
              <a:rPr lang="en-US" dirty="0"/>
            </a:br>
            <a:r>
              <a:rPr lang="en-US" dirty="0"/>
              <a:t>        and born of the Virgin Mary.</a:t>
            </a:r>
            <a:br>
              <a:rPr lang="en-US" dirty="0"/>
            </a:br>
            <a:r>
              <a:rPr lang="en-US" dirty="0"/>
              <a:t>    He suffered under Pontius Pilate,</a:t>
            </a:r>
            <a:br>
              <a:rPr lang="en-US" dirty="0"/>
            </a:br>
            <a:r>
              <a:rPr lang="en-US" dirty="0"/>
              <a:t>        was crucified, died, and was buried.</a:t>
            </a:r>
            <a:br>
              <a:rPr lang="en-US" dirty="0"/>
            </a:br>
            <a:r>
              <a:rPr lang="en-US" dirty="0"/>
              <a:t>    He descended into hell and</a:t>
            </a:r>
            <a:br>
              <a:rPr lang="en-US" dirty="0"/>
            </a:br>
            <a:r>
              <a:rPr lang="en-US" dirty="0"/>
              <a:t>    On the third day he rose again.</a:t>
            </a:r>
            <a:br>
              <a:rPr lang="en-US" dirty="0"/>
            </a:br>
            <a:r>
              <a:rPr lang="en-US" dirty="0"/>
              <a:t>    He ascended into heaven,</a:t>
            </a:r>
            <a:br>
              <a:rPr lang="en-US" dirty="0"/>
            </a:br>
            <a:r>
              <a:rPr lang="en-US" dirty="0"/>
              <a:t>        and is seated at the right hand of the Father.</a:t>
            </a:r>
            <a:br>
              <a:rPr lang="en-US" dirty="0"/>
            </a:br>
            <a:r>
              <a:rPr lang="en-US" dirty="0"/>
              <a:t>    He will come again to judge the living and the      dead.</a:t>
            </a:r>
            <a:br>
              <a:rPr lang="en-US" dirty="0"/>
            </a:br>
            <a:r>
              <a:rPr lang="en-US" dirty="0"/>
              <a:t>I believe in the Holy Spirit,</a:t>
            </a:r>
            <a:br>
              <a:rPr lang="en-US" dirty="0"/>
            </a:br>
            <a:r>
              <a:rPr lang="en-US" dirty="0"/>
              <a:t>    the holy catholic Church,</a:t>
            </a:r>
            <a:br>
              <a:rPr lang="en-US" dirty="0"/>
            </a:br>
            <a:r>
              <a:rPr lang="en-US" dirty="0"/>
              <a:t>    the communion of saints,</a:t>
            </a:r>
            <a:br>
              <a:rPr lang="en-US" dirty="0"/>
            </a:br>
            <a:r>
              <a:rPr lang="en-US" dirty="0"/>
              <a:t>    the forgiveness of sins</a:t>
            </a:r>
            <a:br>
              <a:rPr lang="en-US" dirty="0"/>
            </a:br>
            <a:r>
              <a:rPr lang="en-US" dirty="0"/>
              <a:t>    the resurrection of the body,</a:t>
            </a:r>
            <a:br>
              <a:rPr lang="en-US" dirty="0"/>
            </a:br>
            <a:r>
              <a:rPr lang="en-US" dirty="0"/>
              <a:t>    and eternal life.”</a:t>
            </a:r>
          </a:p>
          <a:p>
            <a:pPr marL="0" indent="0" algn="ctr">
              <a:buNone/>
            </a:pPr>
            <a:r>
              <a:rPr lang="en-US" i="1" dirty="0"/>
              <a:t>(The “Apostles’ Creed”)</a:t>
            </a:r>
          </a:p>
          <a:p>
            <a:pPr marL="0" indent="0">
              <a:buNone/>
            </a:pPr>
            <a:endParaRPr lang="en-US" dirty="0"/>
          </a:p>
        </p:txBody>
      </p:sp>
      <p:pic>
        <p:nvPicPr>
          <p:cNvPr id="7" name="Picture 6">
            <a:extLst>
              <a:ext uri="{FF2B5EF4-FFF2-40B4-BE49-F238E27FC236}">
                <a16:creationId xmlns:a16="http://schemas.microsoft.com/office/drawing/2014/main" id="{67B51EAB-4027-4FD2-A429-CDD13F3482D3}"/>
              </a:ext>
            </a:extLst>
          </p:cNvPr>
          <p:cNvPicPr>
            <a:picLocks noChangeAspect="1"/>
          </p:cNvPicPr>
          <p:nvPr/>
        </p:nvPicPr>
        <p:blipFill>
          <a:blip r:embed="rId2"/>
          <a:stretch>
            <a:fillRect/>
          </a:stretch>
        </p:blipFill>
        <p:spPr>
          <a:xfrm>
            <a:off x="2080489" y="1440217"/>
            <a:ext cx="1321239" cy="1670106"/>
          </a:xfrm>
          <a:prstGeom prst="rect">
            <a:avLst/>
          </a:prstGeom>
        </p:spPr>
      </p:pic>
      <p:pic>
        <p:nvPicPr>
          <p:cNvPr id="8" name="Picture 7">
            <a:extLst>
              <a:ext uri="{FF2B5EF4-FFF2-40B4-BE49-F238E27FC236}">
                <a16:creationId xmlns:a16="http://schemas.microsoft.com/office/drawing/2014/main" id="{CB48B99E-ACF7-4F68-8025-33802F651E4A}"/>
              </a:ext>
            </a:extLst>
          </p:cNvPr>
          <p:cNvPicPr>
            <a:picLocks noChangeAspect="1"/>
          </p:cNvPicPr>
          <p:nvPr/>
        </p:nvPicPr>
        <p:blipFill>
          <a:blip r:embed="rId3"/>
          <a:stretch>
            <a:fillRect/>
          </a:stretch>
        </p:blipFill>
        <p:spPr>
          <a:xfrm>
            <a:off x="8900362" y="1419086"/>
            <a:ext cx="1211147" cy="1543954"/>
          </a:xfrm>
          <a:prstGeom prst="rect">
            <a:avLst/>
          </a:prstGeom>
        </p:spPr>
      </p:pic>
      <p:pic>
        <p:nvPicPr>
          <p:cNvPr id="9" name="Picture 8">
            <a:extLst>
              <a:ext uri="{FF2B5EF4-FFF2-40B4-BE49-F238E27FC236}">
                <a16:creationId xmlns:a16="http://schemas.microsoft.com/office/drawing/2014/main" id="{C763DD9B-32AB-47DC-8723-9B5B2BB2A281}"/>
              </a:ext>
            </a:extLst>
          </p:cNvPr>
          <p:cNvPicPr>
            <a:picLocks noChangeAspect="1"/>
          </p:cNvPicPr>
          <p:nvPr/>
        </p:nvPicPr>
        <p:blipFill>
          <a:blip r:embed="rId4"/>
          <a:stretch>
            <a:fillRect/>
          </a:stretch>
        </p:blipFill>
        <p:spPr>
          <a:xfrm>
            <a:off x="8670046" y="3020589"/>
            <a:ext cx="1357383" cy="1690835"/>
          </a:xfrm>
          <a:prstGeom prst="rect">
            <a:avLst/>
          </a:prstGeom>
        </p:spPr>
      </p:pic>
      <p:pic>
        <p:nvPicPr>
          <p:cNvPr id="10" name="Picture 9">
            <a:extLst>
              <a:ext uri="{FF2B5EF4-FFF2-40B4-BE49-F238E27FC236}">
                <a16:creationId xmlns:a16="http://schemas.microsoft.com/office/drawing/2014/main" id="{35210AE0-FAAF-4CE2-A37D-C8CB302858B1}"/>
              </a:ext>
            </a:extLst>
          </p:cNvPr>
          <p:cNvPicPr>
            <a:picLocks noChangeAspect="1"/>
          </p:cNvPicPr>
          <p:nvPr/>
        </p:nvPicPr>
        <p:blipFill>
          <a:blip r:embed="rId5"/>
          <a:stretch>
            <a:fillRect/>
          </a:stretch>
        </p:blipFill>
        <p:spPr>
          <a:xfrm>
            <a:off x="10111510" y="2130246"/>
            <a:ext cx="1389563" cy="1770885"/>
          </a:xfrm>
          <a:prstGeom prst="rect">
            <a:avLst/>
          </a:prstGeom>
        </p:spPr>
      </p:pic>
      <p:pic>
        <p:nvPicPr>
          <p:cNvPr id="11" name="Picture 10">
            <a:extLst>
              <a:ext uri="{FF2B5EF4-FFF2-40B4-BE49-F238E27FC236}">
                <a16:creationId xmlns:a16="http://schemas.microsoft.com/office/drawing/2014/main" id="{BA94CCB4-CA83-4CC3-8888-49D88D345DAE}"/>
              </a:ext>
            </a:extLst>
          </p:cNvPr>
          <p:cNvPicPr>
            <a:picLocks noChangeAspect="1"/>
          </p:cNvPicPr>
          <p:nvPr/>
        </p:nvPicPr>
        <p:blipFill>
          <a:blip r:embed="rId6"/>
          <a:stretch>
            <a:fillRect/>
          </a:stretch>
        </p:blipFill>
        <p:spPr>
          <a:xfrm>
            <a:off x="806423" y="1993770"/>
            <a:ext cx="1211146" cy="1539593"/>
          </a:xfrm>
          <a:prstGeom prst="rect">
            <a:avLst/>
          </a:prstGeom>
        </p:spPr>
      </p:pic>
      <p:pic>
        <p:nvPicPr>
          <p:cNvPr id="12" name="Picture 11">
            <a:extLst>
              <a:ext uri="{FF2B5EF4-FFF2-40B4-BE49-F238E27FC236}">
                <a16:creationId xmlns:a16="http://schemas.microsoft.com/office/drawing/2014/main" id="{C535052A-8655-4A51-AE1D-8614BA85F134}"/>
              </a:ext>
            </a:extLst>
          </p:cNvPr>
          <p:cNvPicPr>
            <a:picLocks noChangeAspect="1"/>
          </p:cNvPicPr>
          <p:nvPr/>
        </p:nvPicPr>
        <p:blipFill>
          <a:blip r:embed="rId7"/>
          <a:stretch>
            <a:fillRect/>
          </a:stretch>
        </p:blipFill>
        <p:spPr>
          <a:xfrm>
            <a:off x="2117496" y="3270579"/>
            <a:ext cx="1207725" cy="1539593"/>
          </a:xfrm>
          <a:prstGeom prst="rect">
            <a:avLst/>
          </a:prstGeom>
        </p:spPr>
      </p:pic>
      <p:pic>
        <p:nvPicPr>
          <p:cNvPr id="13" name="Picture 12">
            <a:extLst>
              <a:ext uri="{FF2B5EF4-FFF2-40B4-BE49-F238E27FC236}">
                <a16:creationId xmlns:a16="http://schemas.microsoft.com/office/drawing/2014/main" id="{D9397E75-C4B9-421A-858C-7E8BEE5D0ADD}"/>
              </a:ext>
            </a:extLst>
          </p:cNvPr>
          <p:cNvPicPr>
            <a:picLocks noChangeAspect="1"/>
          </p:cNvPicPr>
          <p:nvPr/>
        </p:nvPicPr>
        <p:blipFill>
          <a:blip r:embed="rId8"/>
          <a:stretch>
            <a:fillRect/>
          </a:stretch>
        </p:blipFill>
        <p:spPr>
          <a:xfrm>
            <a:off x="962563" y="3844831"/>
            <a:ext cx="1029093" cy="1315602"/>
          </a:xfrm>
          <a:prstGeom prst="rect">
            <a:avLst/>
          </a:prstGeom>
        </p:spPr>
      </p:pic>
      <p:pic>
        <p:nvPicPr>
          <p:cNvPr id="14" name="Picture 13">
            <a:extLst>
              <a:ext uri="{FF2B5EF4-FFF2-40B4-BE49-F238E27FC236}">
                <a16:creationId xmlns:a16="http://schemas.microsoft.com/office/drawing/2014/main" id="{D1A8B56A-86BC-4654-8907-5F278839F95B}"/>
              </a:ext>
            </a:extLst>
          </p:cNvPr>
          <p:cNvPicPr>
            <a:picLocks noChangeAspect="1"/>
          </p:cNvPicPr>
          <p:nvPr/>
        </p:nvPicPr>
        <p:blipFill>
          <a:blip r:embed="rId9"/>
          <a:stretch>
            <a:fillRect/>
          </a:stretch>
        </p:blipFill>
        <p:spPr>
          <a:xfrm>
            <a:off x="10220353" y="3859664"/>
            <a:ext cx="1211147" cy="1534864"/>
          </a:xfrm>
          <a:prstGeom prst="rect">
            <a:avLst/>
          </a:prstGeom>
        </p:spPr>
      </p:pic>
      <p:pic>
        <p:nvPicPr>
          <p:cNvPr id="15" name="Picture 14">
            <a:extLst>
              <a:ext uri="{FF2B5EF4-FFF2-40B4-BE49-F238E27FC236}">
                <a16:creationId xmlns:a16="http://schemas.microsoft.com/office/drawing/2014/main" id="{5015B3FD-8539-4073-9534-90E0ED749D43}"/>
              </a:ext>
            </a:extLst>
          </p:cNvPr>
          <p:cNvPicPr>
            <a:picLocks noChangeAspect="1"/>
          </p:cNvPicPr>
          <p:nvPr/>
        </p:nvPicPr>
        <p:blipFill>
          <a:blip r:embed="rId10"/>
          <a:stretch>
            <a:fillRect/>
          </a:stretch>
        </p:blipFill>
        <p:spPr>
          <a:xfrm>
            <a:off x="2140103" y="4970428"/>
            <a:ext cx="1358245" cy="1819078"/>
          </a:xfrm>
          <a:prstGeom prst="rect">
            <a:avLst/>
          </a:prstGeom>
        </p:spPr>
      </p:pic>
      <p:pic>
        <p:nvPicPr>
          <p:cNvPr id="16" name="Picture 15">
            <a:extLst>
              <a:ext uri="{FF2B5EF4-FFF2-40B4-BE49-F238E27FC236}">
                <a16:creationId xmlns:a16="http://schemas.microsoft.com/office/drawing/2014/main" id="{9990147E-681A-411C-A38E-49834815F1DC}"/>
              </a:ext>
            </a:extLst>
          </p:cNvPr>
          <p:cNvPicPr>
            <a:picLocks noChangeAspect="1"/>
          </p:cNvPicPr>
          <p:nvPr/>
        </p:nvPicPr>
        <p:blipFill>
          <a:blip r:embed="rId11"/>
          <a:stretch>
            <a:fillRect/>
          </a:stretch>
        </p:blipFill>
        <p:spPr>
          <a:xfrm>
            <a:off x="8185945" y="4753049"/>
            <a:ext cx="1358245" cy="1736159"/>
          </a:xfrm>
          <a:prstGeom prst="rect">
            <a:avLst/>
          </a:prstGeom>
        </p:spPr>
      </p:pic>
      <p:pic>
        <p:nvPicPr>
          <p:cNvPr id="17" name="Picture 16">
            <a:extLst>
              <a:ext uri="{FF2B5EF4-FFF2-40B4-BE49-F238E27FC236}">
                <a16:creationId xmlns:a16="http://schemas.microsoft.com/office/drawing/2014/main" id="{D5B71BD6-073D-40AA-9F55-561A8FC99A68}"/>
              </a:ext>
            </a:extLst>
          </p:cNvPr>
          <p:cNvPicPr>
            <a:picLocks noChangeAspect="1"/>
          </p:cNvPicPr>
          <p:nvPr/>
        </p:nvPicPr>
        <p:blipFill>
          <a:blip r:embed="rId12"/>
          <a:stretch>
            <a:fillRect/>
          </a:stretch>
        </p:blipFill>
        <p:spPr>
          <a:xfrm>
            <a:off x="9701388" y="5353060"/>
            <a:ext cx="1211147" cy="1504940"/>
          </a:xfrm>
          <a:prstGeom prst="rect">
            <a:avLst/>
          </a:prstGeom>
        </p:spPr>
      </p:pic>
      <p:pic>
        <p:nvPicPr>
          <p:cNvPr id="18" name="Picture 17">
            <a:extLst>
              <a:ext uri="{FF2B5EF4-FFF2-40B4-BE49-F238E27FC236}">
                <a16:creationId xmlns:a16="http://schemas.microsoft.com/office/drawing/2014/main" id="{1ABC92CB-D214-4216-84F5-CC26AEB76B71}"/>
              </a:ext>
            </a:extLst>
          </p:cNvPr>
          <p:cNvPicPr>
            <a:picLocks noChangeAspect="1"/>
          </p:cNvPicPr>
          <p:nvPr/>
        </p:nvPicPr>
        <p:blipFill>
          <a:blip r:embed="rId13"/>
          <a:stretch>
            <a:fillRect/>
          </a:stretch>
        </p:blipFill>
        <p:spPr>
          <a:xfrm>
            <a:off x="615583" y="5216619"/>
            <a:ext cx="1305810" cy="1641381"/>
          </a:xfrm>
          <a:prstGeom prst="rect">
            <a:avLst/>
          </a:prstGeom>
        </p:spPr>
      </p:pic>
    </p:spTree>
    <p:extLst>
      <p:ext uri="{BB962C8B-B14F-4D97-AF65-F5344CB8AC3E}">
        <p14:creationId xmlns:p14="http://schemas.microsoft.com/office/powerpoint/2010/main" val="2445504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ACCD31-9739-4B7D-9CDB-D14B6F10FD87}"/>
              </a:ext>
            </a:extLst>
          </p:cNvPr>
          <p:cNvSpPr>
            <a:spLocks noGrp="1"/>
          </p:cNvSpPr>
          <p:nvPr>
            <p:ph type="title"/>
          </p:nvPr>
        </p:nvSpPr>
        <p:spPr/>
        <p:txBody>
          <a:bodyPr/>
          <a:lstStyle/>
          <a:p>
            <a:pPr algn="ctr"/>
            <a:r>
              <a:rPr lang="en-US" b="1" dirty="0">
                <a:solidFill>
                  <a:srgbClr val="FF0000"/>
                </a:solidFill>
              </a:rPr>
              <a:t>Two Standards for Church Doctrine </a:t>
            </a:r>
          </a:p>
        </p:txBody>
      </p:sp>
      <p:sp>
        <p:nvSpPr>
          <p:cNvPr id="5" name="Content Placeholder 4">
            <a:extLst>
              <a:ext uri="{FF2B5EF4-FFF2-40B4-BE49-F238E27FC236}">
                <a16:creationId xmlns:a16="http://schemas.microsoft.com/office/drawing/2014/main" id="{F7231CA8-10AA-4DAF-BE27-CF25B71CD212}"/>
              </a:ext>
            </a:extLst>
          </p:cNvPr>
          <p:cNvSpPr>
            <a:spLocks noGrp="1"/>
          </p:cNvSpPr>
          <p:nvPr>
            <p:ph sz="half" idx="1"/>
          </p:nvPr>
        </p:nvSpPr>
        <p:spPr>
          <a:xfrm>
            <a:off x="311085" y="1825625"/>
            <a:ext cx="5708715" cy="4351338"/>
          </a:xfrm>
        </p:spPr>
        <p:txBody>
          <a:bodyPr>
            <a:normAutofit fontScale="92500" lnSpcReduction="20000"/>
          </a:bodyPr>
          <a:lstStyle/>
          <a:p>
            <a:pPr marL="0" indent="0" algn="ctr">
              <a:buNone/>
            </a:pPr>
            <a:r>
              <a:rPr lang="en-US" b="1" dirty="0">
                <a:solidFill>
                  <a:srgbClr val="002060"/>
                </a:solidFill>
              </a:rPr>
              <a:t>APOSTLES</a:t>
            </a:r>
          </a:p>
        </p:txBody>
      </p:sp>
      <p:sp>
        <p:nvSpPr>
          <p:cNvPr id="6" name="Content Placeholder 5">
            <a:extLst>
              <a:ext uri="{FF2B5EF4-FFF2-40B4-BE49-F238E27FC236}">
                <a16:creationId xmlns:a16="http://schemas.microsoft.com/office/drawing/2014/main" id="{3869DC09-B8CA-4F42-986C-B8F452EC0710}"/>
              </a:ext>
            </a:extLst>
          </p:cNvPr>
          <p:cNvSpPr>
            <a:spLocks noGrp="1"/>
          </p:cNvSpPr>
          <p:nvPr>
            <p:ph sz="half" idx="2"/>
          </p:nvPr>
        </p:nvSpPr>
        <p:spPr>
          <a:xfrm>
            <a:off x="6172200" y="1825625"/>
            <a:ext cx="5181600" cy="4961674"/>
          </a:xfrm>
        </p:spPr>
        <p:txBody>
          <a:bodyPr>
            <a:normAutofit fontScale="92500" lnSpcReduction="20000"/>
          </a:bodyPr>
          <a:lstStyle/>
          <a:p>
            <a:pPr marL="0" indent="0" algn="ctr">
              <a:buNone/>
            </a:pPr>
            <a:r>
              <a:rPr lang="en-US" b="1" dirty="0">
                <a:solidFill>
                  <a:schemeClr val="accent6">
                    <a:lumMod val="50000"/>
                  </a:schemeClr>
                </a:solidFill>
              </a:rPr>
              <a:t>COUNCILS</a:t>
            </a:r>
          </a:p>
          <a:p>
            <a:pPr marL="0" indent="0" algn="ctr">
              <a:buNone/>
            </a:pPr>
            <a:endParaRPr lang="en-US" b="1" dirty="0">
              <a:solidFill>
                <a:schemeClr val="accent6">
                  <a:lumMod val="50000"/>
                </a:schemeClr>
              </a:solidFill>
            </a:endParaRPr>
          </a:p>
          <a:p>
            <a:pPr marL="0" indent="0" algn="ctr">
              <a:buNone/>
            </a:pPr>
            <a:endParaRPr lang="en-US" b="1" dirty="0">
              <a:solidFill>
                <a:schemeClr val="accent6">
                  <a:lumMod val="50000"/>
                </a:schemeClr>
              </a:solidFill>
            </a:endParaRPr>
          </a:p>
          <a:p>
            <a:pPr marL="0" indent="0" algn="ctr">
              <a:buNone/>
            </a:pPr>
            <a:endParaRPr lang="en-US" b="1" dirty="0">
              <a:solidFill>
                <a:schemeClr val="accent6">
                  <a:lumMod val="50000"/>
                </a:schemeClr>
              </a:solidFill>
            </a:endParaRPr>
          </a:p>
          <a:p>
            <a:pPr marL="0" indent="0" algn="ctr">
              <a:buNone/>
            </a:pPr>
            <a:endParaRPr lang="en-US" b="1" dirty="0">
              <a:solidFill>
                <a:schemeClr val="accent6">
                  <a:lumMod val="50000"/>
                </a:schemeClr>
              </a:solidFill>
            </a:endParaRPr>
          </a:p>
          <a:p>
            <a:pPr marL="0" indent="0" algn="ctr">
              <a:buNone/>
            </a:pPr>
            <a:endParaRPr lang="en-US" b="1" dirty="0">
              <a:solidFill>
                <a:schemeClr val="accent6">
                  <a:lumMod val="50000"/>
                </a:schemeClr>
              </a:solidFill>
            </a:endParaRPr>
          </a:p>
          <a:p>
            <a:pPr marL="0" indent="0" algn="ctr">
              <a:buNone/>
            </a:pPr>
            <a:endParaRPr lang="en-US" b="1" dirty="0">
              <a:solidFill>
                <a:schemeClr val="accent6">
                  <a:lumMod val="50000"/>
                </a:schemeClr>
              </a:solidFill>
            </a:endParaRPr>
          </a:p>
          <a:p>
            <a:pPr marL="0" indent="0" algn="ctr">
              <a:buNone/>
            </a:pPr>
            <a:endParaRPr lang="en-US" b="1" dirty="0">
              <a:solidFill>
                <a:schemeClr val="accent6">
                  <a:lumMod val="50000"/>
                </a:schemeClr>
              </a:solidFill>
            </a:endParaRPr>
          </a:p>
          <a:p>
            <a:pPr marL="0" indent="0" algn="ctr">
              <a:buNone/>
            </a:pPr>
            <a:endParaRPr lang="en-US" b="1" dirty="0">
              <a:solidFill>
                <a:schemeClr val="accent6">
                  <a:lumMod val="50000"/>
                </a:schemeClr>
              </a:solidFill>
            </a:endParaRPr>
          </a:p>
          <a:p>
            <a:pPr marL="0" indent="0" algn="ctr">
              <a:buNone/>
            </a:pPr>
            <a:endParaRPr lang="en-US" b="1" dirty="0">
              <a:solidFill>
                <a:schemeClr val="accent6">
                  <a:lumMod val="50000"/>
                </a:schemeClr>
              </a:solidFill>
            </a:endParaRPr>
          </a:p>
          <a:p>
            <a:pPr marL="0" indent="0" algn="ctr">
              <a:buNone/>
            </a:pPr>
            <a:r>
              <a:rPr lang="en-US" sz="2200" b="1" dirty="0">
                <a:solidFill>
                  <a:schemeClr val="accent6">
                    <a:lumMod val="50000"/>
                  </a:schemeClr>
                </a:solidFill>
              </a:rPr>
              <a:t>Council at Jerusalem, 50 AD</a:t>
            </a:r>
          </a:p>
          <a:p>
            <a:pPr marL="0" indent="0" algn="ctr">
              <a:spcBef>
                <a:spcPts val="0"/>
              </a:spcBef>
              <a:buNone/>
            </a:pPr>
            <a:r>
              <a:rPr lang="en-US" sz="2200" b="1" dirty="0">
                <a:solidFill>
                  <a:schemeClr val="accent6">
                    <a:lumMod val="50000"/>
                  </a:schemeClr>
                </a:solidFill>
              </a:rPr>
              <a:t>(Acts 15)</a:t>
            </a:r>
          </a:p>
        </p:txBody>
      </p:sp>
      <p:pic>
        <p:nvPicPr>
          <p:cNvPr id="8" name="Picture 7">
            <a:extLst>
              <a:ext uri="{FF2B5EF4-FFF2-40B4-BE49-F238E27FC236}">
                <a16:creationId xmlns:a16="http://schemas.microsoft.com/office/drawing/2014/main" id="{0EBCF1BA-F576-4884-9AB2-90F88394A34D}"/>
              </a:ext>
            </a:extLst>
          </p:cNvPr>
          <p:cNvPicPr>
            <a:picLocks noChangeAspect="1"/>
          </p:cNvPicPr>
          <p:nvPr/>
        </p:nvPicPr>
        <p:blipFill>
          <a:blip r:embed="rId2"/>
          <a:stretch>
            <a:fillRect/>
          </a:stretch>
        </p:blipFill>
        <p:spPr>
          <a:xfrm>
            <a:off x="5939672" y="2460396"/>
            <a:ext cx="5646656" cy="3176244"/>
          </a:xfrm>
          <a:prstGeom prst="rect">
            <a:avLst/>
          </a:prstGeom>
        </p:spPr>
      </p:pic>
      <p:pic>
        <p:nvPicPr>
          <p:cNvPr id="9" name="Picture 8">
            <a:extLst>
              <a:ext uri="{FF2B5EF4-FFF2-40B4-BE49-F238E27FC236}">
                <a16:creationId xmlns:a16="http://schemas.microsoft.com/office/drawing/2014/main" id="{55C47A50-784D-4D88-982D-92B38DC2CEE9}"/>
              </a:ext>
            </a:extLst>
          </p:cNvPr>
          <p:cNvPicPr>
            <a:picLocks noChangeAspect="1"/>
          </p:cNvPicPr>
          <p:nvPr/>
        </p:nvPicPr>
        <p:blipFill>
          <a:blip r:embed="rId3"/>
          <a:stretch>
            <a:fillRect/>
          </a:stretch>
        </p:blipFill>
        <p:spPr>
          <a:xfrm>
            <a:off x="1472019" y="2435959"/>
            <a:ext cx="3242429" cy="4351339"/>
          </a:xfrm>
          <a:prstGeom prst="rect">
            <a:avLst/>
          </a:prstGeom>
        </p:spPr>
      </p:pic>
    </p:spTree>
    <p:extLst>
      <p:ext uri="{BB962C8B-B14F-4D97-AF65-F5344CB8AC3E}">
        <p14:creationId xmlns:p14="http://schemas.microsoft.com/office/powerpoint/2010/main" val="1336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5A49F5-7137-4861-9825-AFBCECF15D23}"/>
              </a:ext>
            </a:extLst>
          </p:cNvPr>
          <p:cNvSpPr>
            <a:spLocks noGrp="1"/>
          </p:cNvSpPr>
          <p:nvPr>
            <p:ph type="title"/>
          </p:nvPr>
        </p:nvSpPr>
        <p:spPr/>
        <p:txBody>
          <a:bodyPr/>
          <a:lstStyle/>
          <a:p>
            <a:pPr algn="ctr"/>
            <a:r>
              <a:rPr lang="en-US" b="1" dirty="0">
                <a:solidFill>
                  <a:srgbClr val="C00000"/>
                </a:solidFill>
              </a:rPr>
              <a:t>Definition of Declaratory Creed</a:t>
            </a:r>
          </a:p>
        </p:txBody>
      </p:sp>
      <p:sp>
        <p:nvSpPr>
          <p:cNvPr id="6" name="Content Placeholder 5">
            <a:extLst>
              <a:ext uri="{FF2B5EF4-FFF2-40B4-BE49-F238E27FC236}">
                <a16:creationId xmlns:a16="http://schemas.microsoft.com/office/drawing/2014/main" id="{412DDD7A-299F-4BC9-AA20-E2ECA3012897}"/>
              </a:ext>
            </a:extLst>
          </p:cNvPr>
          <p:cNvSpPr>
            <a:spLocks noGrp="1"/>
          </p:cNvSpPr>
          <p:nvPr>
            <p:ph idx="1"/>
          </p:nvPr>
        </p:nvSpPr>
        <p:spPr/>
        <p:txBody>
          <a:bodyPr>
            <a:noAutofit/>
          </a:bodyPr>
          <a:lstStyle/>
          <a:p>
            <a:pPr marL="0" indent="0">
              <a:buNone/>
            </a:pPr>
            <a:r>
              <a:rPr lang="en-US" sz="3600" dirty="0"/>
              <a:t>A declaratory creed is:</a:t>
            </a:r>
          </a:p>
          <a:p>
            <a:r>
              <a:rPr lang="en-US" sz="3600" dirty="0"/>
              <a:t>a series of short statements</a:t>
            </a:r>
          </a:p>
          <a:p>
            <a:r>
              <a:rPr lang="en-US" sz="3600" dirty="0"/>
              <a:t>expressed in the first person (statements start with “I” or “we”)</a:t>
            </a:r>
          </a:p>
          <a:p>
            <a:r>
              <a:rPr lang="en-US" sz="3600" dirty="0"/>
              <a:t>an affirmation of belief in selected facts and doctrines</a:t>
            </a:r>
          </a:p>
          <a:p>
            <a:r>
              <a:rPr lang="en-US" sz="3600" dirty="0"/>
              <a:t>based on the understanding that those selected facts/doctrines are </a:t>
            </a:r>
            <a:r>
              <a:rPr lang="en-US" sz="3600" i="1" dirty="0"/>
              <a:t>vital</a:t>
            </a:r>
            <a:r>
              <a:rPr lang="en-US" sz="3600" dirty="0"/>
              <a:t> and </a:t>
            </a:r>
            <a:r>
              <a:rPr lang="en-US" sz="3600" i="1" dirty="0"/>
              <a:t>essential</a:t>
            </a:r>
            <a:r>
              <a:rPr lang="en-US" sz="3600" dirty="0"/>
              <a:t> and </a:t>
            </a:r>
            <a:r>
              <a:rPr lang="en-US" sz="3600" i="1" dirty="0"/>
              <a:t>most important</a:t>
            </a:r>
            <a:r>
              <a:rPr lang="en-US" sz="3600" dirty="0"/>
              <a:t> for faith</a:t>
            </a:r>
          </a:p>
        </p:txBody>
      </p:sp>
    </p:spTree>
    <p:extLst>
      <p:ext uri="{BB962C8B-B14F-4D97-AF65-F5344CB8AC3E}">
        <p14:creationId xmlns:p14="http://schemas.microsoft.com/office/powerpoint/2010/main" val="1931211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06FFC8-0207-4EB4-8909-3887CC3F0E36}"/>
              </a:ext>
            </a:extLst>
          </p:cNvPr>
          <p:cNvSpPr>
            <a:spLocks noGrp="1"/>
          </p:cNvSpPr>
          <p:nvPr>
            <p:ph type="title"/>
          </p:nvPr>
        </p:nvSpPr>
        <p:spPr/>
        <p:txBody>
          <a:bodyPr>
            <a:normAutofit/>
          </a:bodyPr>
          <a:lstStyle/>
          <a:p>
            <a:r>
              <a:rPr lang="en-US" sz="6000" b="1" dirty="0">
                <a:solidFill>
                  <a:schemeClr val="accent6">
                    <a:lumMod val="75000"/>
                  </a:schemeClr>
                </a:solidFill>
              </a:rPr>
              <a:t>5 Steps to the Nicene Creed</a:t>
            </a:r>
          </a:p>
        </p:txBody>
      </p:sp>
      <p:sp>
        <p:nvSpPr>
          <p:cNvPr id="5" name="Content Placeholder 4">
            <a:extLst>
              <a:ext uri="{FF2B5EF4-FFF2-40B4-BE49-F238E27FC236}">
                <a16:creationId xmlns:a16="http://schemas.microsoft.com/office/drawing/2014/main" id="{E2A01454-F701-4020-BDAE-4CF4D26EC48F}"/>
              </a:ext>
            </a:extLst>
          </p:cNvPr>
          <p:cNvSpPr>
            <a:spLocks noGrp="1"/>
          </p:cNvSpPr>
          <p:nvPr>
            <p:ph idx="1"/>
          </p:nvPr>
        </p:nvSpPr>
        <p:spPr/>
        <p:txBody>
          <a:bodyPr/>
          <a:lstStyle/>
          <a:p>
            <a:pPr marL="514350" indent="-514350">
              <a:buAutoNum type="arabicPeriod"/>
            </a:pPr>
            <a:r>
              <a:rPr lang="en-US" sz="4000" b="1" dirty="0">
                <a:solidFill>
                  <a:srgbClr val="0070C0"/>
                </a:solidFill>
              </a:rPr>
              <a:t>New Testament Affirmation</a:t>
            </a:r>
          </a:p>
          <a:p>
            <a:pPr marL="514350" indent="-514350">
              <a:buAutoNum type="arabicPeriod"/>
            </a:pPr>
            <a:r>
              <a:rPr lang="en-US" sz="4000" b="1" dirty="0">
                <a:solidFill>
                  <a:schemeClr val="accent2">
                    <a:lumMod val="75000"/>
                  </a:schemeClr>
                </a:solidFill>
              </a:rPr>
              <a:t>Baptismal Interrogation</a:t>
            </a:r>
          </a:p>
          <a:p>
            <a:pPr marL="514350" indent="-514350">
              <a:buAutoNum type="arabicPeriod"/>
            </a:pPr>
            <a:r>
              <a:rPr lang="en-US" sz="4000" b="1" dirty="0">
                <a:solidFill>
                  <a:schemeClr val="accent4">
                    <a:lumMod val="50000"/>
                  </a:schemeClr>
                </a:solidFill>
              </a:rPr>
              <a:t>Catechumen Preparation</a:t>
            </a:r>
          </a:p>
          <a:p>
            <a:pPr marL="514350" indent="-514350">
              <a:buAutoNum type="arabicPeriod"/>
            </a:pPr>
            <a:r>
              <a:rPr lang="en-US" sz="4000" b="1" dirty="0">
                <a:solidFill>
                  <a:schemeClr val="bg2">
                    <a:lumMod val="25000"/>
                  </a:schemeClr>
                </a:solidFill>
              </a:rPr>
              <a:t>Theological Disputation</a:t>
            </a:r>
          </a:p>
          <a:p>
            <a:pPr marL="514350" indent="-514350">
              <a:buAutoNum type="arabicPeriod"/>
            </a:pPr>
            <a:r>
              <a:rPr lang="en-US" sz="4000" b="1" dirty="0">
                <a:solidFill>
                  <a:srgbClr val="FF0000"/>
                </a:solidFill>
              </a:rPr>
              <a:t>Political Accommodation</a:t>
            </a:r>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2389699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2045</TotalTime>
  <Words>813</Words>
  <Application>Microsoft Office PowerPoint</Application>
  <PresentationFormat>Widescreen</PresentationFormat>
  <Paragraphs>95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The Nicene Creed </vt:lpstr>
      <vt:lpstr>The Nicene Creed</vt:lpstr>
      <vt:lpstr>What is a creed?</vt:lpstr>
      <vt:lpstr>An 8th century sermon: “0n the 10th day after the Ascension, when the disciples were gathered together for fear of the Jews, the Lord sent the promised Holy Spirit on them. They were inflamed like red-hot iron and composed the creed…</vt:lpstr>
      <vt:lpstr>An 8th century sermon: “0n the 10th day after the Ascension, when the disciples were gathered together for fear of the Jews, the Lord sent the promised Holy Spirit on them. They were inflamed like red-hot iron and composed the creed…</vt:lpstr>
      <vt:lpstr>An 8th century sermon: “0n the 10th day after the Ascension, when the disciples were gathered together for fear of the Jews, the Lord sent the promised Holy Spirit on them. They were inflamed like red-hot iron and composed the creed…</vt:lpstr>
      <vt:lpstr>Two Standards for Church Doctrine </vt:lpstr>
      <vt:lpstr>Definition of Declaratory Creed</vt:lpstr>
      <vt:lpstr>5 Steps to the Nicene Creed</vt:lpstr>
      <vt:lpstr>Step 1: Three New Testament Credal Affirmations</vt:lpstr>
      <vt:lpstr>Step 2: Baptismal Interrogation </vt:lpstr>
      <vt:lpstr>Step 3: Catechumen Preparation </vt:lpstr>
      <vt:lpstr>Step 4: Theological Disputations </vt:lpstr>
      <vt:lpstr>Step 5: Political Accommodation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Nicene Creed</dc:title>
  <dc:creator>Ed R.</dc:creator>
  <cp:lastModifiedBy>Ed R.</cp:lastModifiedBy>
  <cp:revision>37</cp:revision>
  <dcterms:created xsi:type="dcterms:W3CDTF">2019-02-26T20:47:17Z</dcterms:created>
  <dcterms:modified xsi:type="dcterms:W3CDTF">2019-03-03T16:58:16Z</dcterms:modified>
</cp:coreProperties>
</file>